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31"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32"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3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3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36"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37"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39"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40"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41"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42"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43"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44"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52"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54"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56"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838080" y="365040"/>
            <a:ext cx="10515240" cy="503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6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6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6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0"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65"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6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67"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69"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1"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73"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4"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7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79"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81"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82"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83"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84"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85"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86"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96"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9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0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0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2"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838080" y="365040"/>
            <a:ext cx="10515240" cy="503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0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0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0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0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1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1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1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1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1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1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1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2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2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2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3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38"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40"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4"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5"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4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43"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4"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5" name="PlaceHolder 1"/>
          <p:cNvSpPr>
            <a:spLocks noGrp="1"/>
          </p:cNvSpPr>
          <p:nvPr>
            <p:ph type="subTitle"/>
          </p:nvPr>
        </p:nvSpPr>
        <p:spPr>
          <a:xfrm>
            <a:off x="838080" y="365040"/>
            <a:ext cx="10515240" cy="503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4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48"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49"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5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53"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5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5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57"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59"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0"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62"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4"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5"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67"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8"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69"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70"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71"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72"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79"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81"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8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84"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838080" y="365040"/>
            <a:ext cx="10515240" cy="503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88"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89"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90"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9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9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94"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9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9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198"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200"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1"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20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5"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6"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838080" y="365040"/>
            <a:ext cx="10515240" cy="503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208"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9"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10"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11"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12"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13"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19"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0"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1"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2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5"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086840"/>
          </a:xfrm>
          <a:prstGeom prst="rect">
            <a:avLst/>
          </a:prstGeom>
        </p:spPr>
        <p:txBody>
          <a:bodyPr lIns="0" rIns="0" tIns="0" bIns="0" anchor="ctr">
            <a:noAutofit/>
          </a:bodyPr>
          <a:p>
            <a:endParaRPr b="0" lang="en-US" sz="1800" spc="-1" strike="noStrike">
              <a:solidFill>
                <a:srgbClr val="2f2709"/>
              </a:solidFill>
              <a:latin typeface="Goudy Old Style"/>
            </a:endParaRPr>
          </a:p>
        </p:txBody>
      </p:sp>
      <p:sp>
        <p:nvSpPr>
          <p:cNvPr id="2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8"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2f2709"/>
              </a:solidFill>
              <a:latin typeface="Goudy Old Style"/>
            </a:endParaRPr>
          </a:p>
        </p:txBody>
      </p:sp>
      <p:sp>
        <p:nvSpPr>
          <p:cNvPr id="29"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2f2709"/>
              </a:solidFill>
              <a:latin typeface="Goudy Old Style"/>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f6f3"/>
        </a:solidFill>
      </p:bgPr>
    </p:bg>
    <p:spTree>
      <p:nvGrpSpPr>
        <p:cNvPr id="1" name=""/>
        <p:cNvGrpSpPr/>
        <p:nvPr/>
      </p:nvGrpSpPr>
      <p:grpSpPr>
        <a:xfrm>
          <a:off x="0" y="0"/>
          <a:ext cx="0" cy="0"/>
          <a:chOff x="0" y="0"/>
          <a:chExt cx="0" cy="0"/>
        </a:xfrm>
      </p:grpSpPr>
      <p:sp>
        <p:nvSpPr>
          <p:cNvPr id="0" name="CustomShape 1"/>
          <p:cNvSpPr/>
          <p:nvPr/>
        </p:nvSpPr>
        <p:spPr>
          <a:xfrm>
            <a:off x="0" y="1694160"/>
            <a:ext cx="12191760" cy="4078440"/>
          </a:xfrm>
          <a:prstGeom prst="rect">
            <a:avLst/>
          </a:prstGeom>
          <a:blipFill rotWithShape="0">
            <a:blip r:embed="rId2"/>
            <a:tile/>
          </a:blip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5773320"/>
            <a:ext cx="12191760" cy="108432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p:style>
      </p:sp>
      <p:sp>
        <p:nvSpPr>
          <p:cNvPr id="2" name="PlaceHolder 3"/>
          <p:cNvSpPr>
            <a:spLocks noGrp="1"/>
          </p:cNvSpPr>
          <p:nvPr>
            <p:ph type="title"/>
          </p:nvPr>
        </p:nvSpPr>
        <p:spPr>
          <a:xfrm>
            <a:off x="1523880" y="2283120"/>
            <a:ext cx="9143640" cy="2109240"/>
          </a:xfrm>
          <a:prstGeom prst="rect">
            <a:avLst/>
          </a:prstGeom>
        </p:spPr>
        <p:txBody>
          <a:bodyPr anchor="b">
            <a:noAutofit/>
          </a:bodyPr>
          <a:p>
            <a:pPr algn="ctr">
              <a:lnSpc>
                <a:spcPct val="90000"/>
              </a:lnSpc>
            </a:pPr>
            <a:r>
              <a:rPr b="0" lang="en-US" sz="6000" spc="-1" strike="noStrike">
                <a:solidFill>
                  <a:srgbClr val="2f2709"/>
                </a:solidFill>
                <a:latin typeface="Copperplate Gothic Light"/>
              </a:rPr>
              <a:t>Click to edit Master title style</a:t>
            </a:r>
            <a:endParaRPr b="0" lang="en-US" sz="6000" spc="-1" strike="noStrike">
              <a:solidFill>
                <a:srgbClr val="2f2709"/>
              </a:solidFill>
              <a:latin typeface="Goudy Old Style"/>
            </a:endParaRPr>
          </a:p>
        </p:txBody>
      </p:sp>
      <p:sp>
        <p:nvSpPr>
          <p:cNvPr id="3"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24F83F90-C263-4E73-9E08-FCF596799D8F}" type="datetime">
              <a:rPr b="0" lang="en-US" sz="1200" spc="-1" strike="noStrike">
                <a:solidFill>
                  <a:srgbClr val="8f8d8b"/>
                </a:solidFill>
                <a:latin typeface="Goudy Old Style"/>
              </a:rPr>
              <a:t>10/19/21</a:t>
            </a:fld>
            <a:endParaRPr b="0" lang="en-US" sz="1200" spc="-1" strike="noStrike">
              <a:latin typeface="Times New Roman"/>
            </a:endParaRPr>
          </a:p>
        </p:txBody>
      </p:sp>
      <p:sp>
        <p:nvSpPr>
          <p:cNvPr id="4"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5"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4093E9D3-CDB0-44C7-B7DD-B2CFFD602215}" type="slidenum">
              <a:rPr b="0" lang="en-US" sz="1200" spc="-1" strike="noStrike">
                <a:solidFill>
                  <a:srgbClr val="8f8d8b"/>
                </a:solidFill>
                <a:latin typeface="Goudy Old Style"/>
              </a:rPr>
              <a:t>&lt;number&gt;</a:t>
            </a:fld>
            <a:endParaRPr b="0" lang="en-US" sz="1200" spc="-1" strike="noStrike">
              <a:latin typeface="Times New Roman"/>
            </a:endParaRPr>
          </a:p>
        </p:txBody>
      </p:sp>
      <p:pic>
        <p:nvPicPr>
          <p:cNvPr id="6" name="Picture 7" descr=""/>
          <p:cNvPicPr/>
          <p:nvPr/>
        </p:nvPicPr>
        <p:blipFill>
          <a:blip r:embed="rId3"/>
          <a:srcRect l="0" t="0" r="0" b="31173"/>
          <a:stretch/>
        </p:blipFill>
        <p:spPr>
          <a:xfrm>
            <a:off x="0" y="-9000"/>
            <a:ext cx="12191760" cy="1703160"/>
          </a:xfrm>
          <a:prstGeom prst="rect">
            <a:avLst/>
          </a:prstGeom>
          <a:ln>
            <a:noFill/>
          </a:ln>
        </p:spPr>
      </p:pic>
      <p:pic>
        <p:nvPicPr>
          <p:cNvPr id="7" name="Picture 6" descr=""/>
          <p:cNvPicPr/>
          <p:nvPr/>
        </p:nvPicPr>
        <p:blipFill>
          <a:blip r:embed="rId4"/>
          <a:stretch/>
        </p:blipFill>
        <p:spPr>
          <a:xfrm>
            <a:off x="9107640" y="-9000"/>
            <a:ext cx="1169640" cy="2291760"/>
          </a:xfrm>
          <a:prstGeom prst="rect">
            <a:avLst/>
          </a:prstGeom>
          <a:ln>
            <a:noFill/>
          </a:ln>
        </p:spPr>
      </p:pic>
      <p:sp>
        <p:nvSpPr>
          <p:cNvPr id="8"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2f2709"/>
                </a:solidFill>
                <a:latin typeface="Goudy Old Style"/>
              </a:rPr>
              <a:t>Click to edit the outline text format</a:t>
            </a:r>
            <a:endParaRPr b="0" lang="en-US" sz="2800" spc="-1" strike="noStrike">
              <a:solidFill>
                <a:srgbClr val="2f2709"/>
              </a:solidFill>
              <a:latin typeface="Goudy Old Style"/>
            </a:endParaRPr>
          </a:p>
          <a:p>
            <a:pPr lvl="1" marL="864000" indent="-324000">
              <a:spcBef>
                <a:spcPts val="1134"/>
              </a:spcBef>
              <a:buClr>
                <a:srgbClr val="000000"/>
              </a:buClr>
              <a:buSzPct val="75000"/>
              <a:buFont typeface="Symbol" charset="2"/>
              <a:buChar char=""/>
            </a:pPr>
            <a:r>
              <a:rPr b="0" lang="en-US" sz="2000" spc="-1" strike="noStrike">
                <a:solidFill>
                  <a:srgbClr val="2f2709"/>
                </a:solidFill>
                <a:latin typeface="Goudy Old Style"/>
              </a:rPr>
              <a:t>Second Outline Level</a:t>
            </a:r>
            <a:endParaRPr b="0" lang="en-US" sz="2000" spc="-1" strike="noStrike">
              <a:solidFill>
                <a:srgbClr val="2f2709"/>
              </a:solidFill>
              <a:latin typeface="Goudy Old Style"/>
            </a:endParaRPr>
          </a:p>
          <a:p>
            <a:pPr lvl="2" marL="1296000" indent="-288000">
              <a:spcBef>
                <a:spcPts val="850"/>
              </a:spcBef>
              <a:buClr>
                <a:srgbClr val="000000"/>
              </a:buClr>
              <a:buSzPct val="45000"/>
              <a:buFont typeface="Wingdings" charset="2"/>
              <a:buChar char=""/>
            </a:pPr>
            <a:r>
              <a:rPr b="0" lang="en-US" sz="1800" spc="-1" strike="noStrike">
                <a:solidFill>
                  <a:srgbClr val="2f2709"/>
                </a:solidFill>
                <a:latin typeface="Goudy Old Style"/>
              </a:rPr>
              <a:t>Third Outline Level</a:t>
            </a:r>
            <a:endParaRPr b="0" lang="en-US" sz="1800" spc="-1" strike="noStrike">
              <a:solidFill>
                <a:srgbClr val="2f2709"/>
              </a:solidFill>
              <a:latin typeface="Goudy Old Style"/>
            </a:endParaRPr>
          </a:p>
          <a:p>
            <a:pPr lvl="3" marL="1728000" indent="-216000">
              <a:spcBef>
                <a:spcPts val="567"/>
              </a:spcBef>
              <a:buClr>
                <a:srgbClr val="000000"/>
              </a:buClr>
              <a:buSzPct val="75000"/>
              <a:buFont typeface="Symbol" charset="2"/>
              <a:buChar char=""/>
            </a:pPr>
            <a:r>
              <a:rPr b="0" lang="en-US" sz="1800" spc="-1" strike="noStrike">
                <a:solidFill>
                  <a:srgbClr val="2f2709"/>
                </a:solidFill>
                <a:latin typeface="Goudy Old Style"/>
              </a:rPr>
              <a:t>Fourth Outline Level</a:t>
            </a:r>
            <a:endParaRPr b="0" lang="en-US" sz="1800" spc="-1" strike="noStrike">
              <a:solidFill>
                <a:srgbClr val="2f2709"/>
              </a:solidFill>
              <a:latin typeface="Goudy Old Style"/>
            </a:endParaRPr>
          </a:p>
          <a:p>
            <a:pPr lvl="4" marL="2160000" indent="-216000">
              <a:spcBef>
                <a:spcPts val="283"/>
              </a:spcBef>
              <a:buClr>
                <a:srgbClr val="000000"/>
              </a:buClr>
              <a:buSzPct val="45000"/>
              <a:buFont typeface="Wingdings" charset="2"/>
              <a:buChar char=""/>
            </a:pPr>
            <a:r>
              <a:rPr b="0" lang="en-US" sz="2000" spc="-1" strike="noStrike">
                <a:solidFill>
                  <a:srgbClr val="2f2709"/>
                </a:solidFill>
                <a:latin typeface="Goudy Old Style"/>
              </a:rPr>
              <a:t>Fifth Outline Level</a:t>
            </a:r>
            <a:endParaRPr b="0" lang="en-US" sz="2000" spc="-1" strike="noStrike">
              <a:solidFill>
                <a:srgbClr val="2f2709"/>
              </a:solidFill>
              <a:latin typeface="Goudy Old Style"/>
            </a:endParaRPr>
          </a:p>
          <a:p>
            <a:pPr lvl="5" marL="2592000" indent="-216000">
              <a:spcBef>
                <a:spcPts val="283"/>
              </a:spcBef>
              <a:buClr>
                <a:srgbClr val="000000"/>
              </a:buClr>
              <a:buSzPct val="45000"/>
              <a:buFont typeface="Wingdings" charset="2"/>
              <a:buChar char=""/>
            </a:pPr>
            <a:r>
              <a:rPr b="0" lang="en-US" sz="2000" spc="-1" strike="noStrike">
                <a:solidFill>
                  <a:srgbClr val="2f2709"/>
                </a:solidFill>
                <a:latin typeface="Goudy Old Style"/>
              </a:rPr>
              <a:t>Sixth Outline Level</a:t>
            </a:r>
            <a:endParaRPr b="0" lang="en-US" sz="2000" spc="-1" strike="noStrike">
              <a:solidFill>
                <a:srgbClr val="2f2709"/>
              </a:solidFill>
              <a:latin typeface="Goudy Old Style"/>
            </a:endParaRPr>
          </a:p>
          <a:p>
            <a:pPr lvl="6" marL="3024000" indent="-216000">
              <a:spcBef>
                <a:spcPts val="283"/>
              </a:spcBef>
              <a:buClr>
                <a:srgbClr val="000000"/>
              </a:buClr>
              <a:buSzPct val="45000"/>
              <a:buFont typeface="Wingdings" charset="2"/>
              <a:buChar char=""/>
            </a:pPr>
            <a:r>
              <a:rPr b="0" lang="en-US" sz="2000" spc="-1" strike="noStrike">
                <a:solidFill>
                  <a:srgbClr val="2f2709"/>
                </a:solidFill>
                <a:latin typeface="Goudy Old Style"/>
              </a:rPr>
              <a:t>Seventh Outline Level</a:t>
            </a:r>
            <a:endParaRPr b="0" lang="en-US" sz="2000" spc="-1" strike="noStrike">
              <a:solidFill>
                <a:srgbClr val="2f2709"/>
              </a:solidFill>
              <a:latin typeface="Goudy Old Style"/>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f6f3"/>
        </a:solidFill>
      </p:bgPr>
    </p:bg>
    <p:spTree>
      <p:nvGrpSpPr>
        <p:cNvPr id="1" name=""/>
        <p:cNvGrpSpPr/>
        <p:nvPr/>
      </p:nvGrpSpPr>
      <p:grpSpPr>
        <a:xfrm>
          <a:off x="0" y="0"/>
          <a:ext cx="0" cy="0"/>
          <a:chOff x="0" y="0"/>
          <a:chExt cx="0" cy="0"/>
        </a:xfrm>
      </p:grpSpPr>
      <p:sp>
        <p:nvSpPr>
          <p:cNvPr id="45" name="PlaceHolder 1"/>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2f2709"/>
              </a:buClr>
              <a:buFont typeface="Arial"/>
              <a:buChar char="•"/>
            </a:pPr>
            <a:r>
              <a:rPr b="0" lang="en-US" sz="2800" spc="-1" strike="noStrike">
                <a:solidFill>
                  <a:srgbClr val="2f2709"/>
                </a:solidFill>
                <a:latin typeface="Goudy Old Style"/>
              </a:rPr>
              <a:t>Edit Master text styles</a:t>
            </a:r>
            <a:endParaRPr b="0" lang="en-US" sz="28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Second level</a:t>
            </a:r>
            <a:endParaRPr b="0" lang="en-US" sz="2400" spc="-1" strike="noStrike">
              <a:solidFill>
                <a:srgbClr val="2f2709"/>
              </a:solidFill>
              <a:latin typeface="Goudy Old Style"/>
            </a:endParaRPr>
          </a:p>
          <a:p>
            <a:pPr lvl="2" marL="1143000" indent="-228240">
              <a:lnSpc>
                <a:spcPct val="90000"/>
              </a:lnSpc>
              <a:spcBef>
                <a:spcPts val="499"/>
              </a:spcBef>
              <a:buClr>
                <a:srgbClr val="2f2709"/>
              </a:buClr>
              <a:buFont typeface="Arial"/>
              <a:buChar char="•"/>
            </a:pPr>
            <a:r>
              <a:rPr b="0" lang="en-US" sz="2000" spc="-1" strike="noStrike">
                <a:solidFill>
                  <a:srgbClr val="2f2709"/>
                </a:solidFill>
                <a:latin typeface="Goudy Old Style"/>
              </a:rPr>
              <a:t>Third level</a:t>
            </a:r>
            <a:endParaRPr b="0" lang="en-US" sz="2000" spc="-1" strike="noStrike">
              <a:solidFill>
                <a:srgbClr val="2f2709"/>
              </a:solidFill>
              <a:latin typeface="Goudy Old Style"/>
            </a:endParaRPr>
          </a:p>
          <a:p>
            <a:pPr lvl="3" marL="1600200" indent="-228240">
              <a:lnSpc>
                <a:spcPct val="90000"/>
              </a:lnSpc>
              <a:spcBef>
                <a:spcPts val="499"/>
              </a:spcBef>
              <a:buClr>
                <a:srgbClr val="2f2709"/>
              </a:buClr>
              <a:buFont typeface="Arial"/>
              <a:buChar char="•"/>
            </a:pPr>
            <a:r>
              <a:rPr b="0" lang="en-US" sz="1800" spc="-1" strike="noStrike">
                <a:solidFill>
                  <a:srgbClr val="2f2709"/>
                </a:solidFill>
                <a:latin typeface="Goudy Old Style"/>
              </a:rPr>
              <a:t>Fourth level</a:t>
            </a:r>
            <a:endParaRPr b="0" lang="en-US" sz="1800" spc="-1" strike="noStrike">
              <a:solidFill>
                <a:srgbClr val="2f2709"/>
              </a:solidFill>
              <a:latin typeface="Goudy Old Style"/>
            </a:endParaRPr>
          </a:p>
          <a:p>
            <a:pPr lvl="4" marL="2057400" indent="-228240">
              <a:lnSpc>
                <a:spcPct val="90000"/>
              </a:lnSpc>
              <a:spcBef>
                <a:spcPts val="499"/>
              </a:spcBef>
              <a:buClr>
                <a:srgbClr val="2f2709"/>
              </a:buClr>
              <a:buFont typeface="Arial"/>
              <a:buChar char="•"/>
            </a:pPr>
            <a:r>
              <a:rPr b="0" lang="en-US" sz="1800" spc="-1" strike="noStrike">
                <a:solidFill>
                  <a:srgbClr val="2f2709"/>
                </a:solidFill>
                <a:latin typeface="Goudy Old Style"/>
              </a:rPr>
              <a:t>Fifth level</a:t>
            </a:r>
            <a:endParaRPr b="0" lang="en-US" sz="1800" spc="-1" strike="noStrike">
              <a:solidFill>
                <a:srgbClr val="2f2709"/>
              </a:solidFill>
              <a:latin typeface="Goudy Old Style"/>
            </a:endParaRPr>
          </a:p>
        </p:txBody>
      </p:sp>
      <p:sp>
        <p:nvSpPr>
          <p:cNvPr id="46"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A40398BB-391D-40B4-98F9-F08DC42DF54A}" type="datetime">
              <a:rPr b="0" lang="en-US" sz="1200" spc="-1" strike="noStrike">
                <a:solidFill>
                  <a:srgbClr val="8f8d8b"/>
                </a:solidFill>
                <a:latin typeface="Goudy Old Style"/>
              </a:rPr>
              <a:t>10/19/21</a:t>
            </a:fld>
            <a:endParaRPr b="0" lang="en-US" sz="1200" spc="-1" strike="noStrike">
              <a:latin typeface="Times New Roman"/>
            </a:endParaRPr>
          </a:p>
        </p:txBody>
      </p:sp>
      <p:sp>
        <p:nvSpPr>
          <p:cNvPr id="47"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8"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5293807-AC03-4C2D-A9DE-EF90A3A73094}" type="slidenum">
              <a:rPr b="0" lang="en-US" sz="1200" spc="-1" strike="noStrike">
                <a:solidFill>
                  <a:srgbClr val="8f8d8b"/>
                </a:solidFill>
                <a:latin typeface="Goudy Old Style"/>
              </a:rPr>
              <a:t>&lt;number&gt;</a:t>
            </a:fld>
            <a:endParaRPr b="0" lang="en-US" sz="1200" spc="-1" strike="noStrike">
              <a:latin typeface="Times New Roman"/>
            </a:endParaRPr>
          </a:p>
        </p:txBody>
      </p:sp>
      <p:sp>
        <p:nvSpPr>
          <p:cNvPr id="49" name="CustomShape 5"/>
          <p:cNvSpPr/>
          <p:nvPr/>
        </p:nvSpPr>
        <p:spPr>
          <a:xfrm>
            <a:off x="0" y="0"/>
            <a:ext cx="12191760" cy="154152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p:style>
      </p:sp>
      <p:sp>
        <p:nvSpPr>
          <p:cNvPr id="50" name="PlaceHolder 6"/>
          <p:cNvSpPr>
            <a:spLocks noGrp="1"/>
          </p:cNvSpPr>
          <p:nvPr>
            <p:ph type="title"/>
          </p:nvPr>
        </p:nvSpPr>
        <p:spPr>
          <a:xfrm>
            <a:off x="838080" y="365040"/>
            <a:ext cx="10515240" cy="1086840"/>
          </a:xfrm>
          <a:prstGeom prst="rect">
            <a:avLst/>
          </a:prstGeom>
        </p:spPr>
        <p:txBody>
          <a:bodyPr anchor="ctr">
            <a:noAutofit/>
          </a:bodyPr>
          <a:p>
            <a:pPr>
              <a:lnSpc>
                <a:spcPct val="90000"/>
              </a:lnSpc>
            </a:pPr>
            <a:r>
              <a:rPr b="0" lang="en-US" sz="4400" spc="-1" strike="noStrike">
                <a:solidFill>
                  <a:srgbClr val="f9f6f3"/>
                </a:solidFill>
                <a:latin typeface="Copperplate Gothic Light"/>
              </a:rPr>
              <a:t>Click to edit Master title style</a:t>
            </a:r>
            <a:endParaRPr b="0" lang="en-US" sz="4400" spc="-1" strike="noStrike">
              <a:solidFill>
                <a:srgbClr val="2f2709"/>
              </a:solidFill>
              <a:latin typeface="Goudy Old Style"/>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f2709"/>
        </a:solidFill>
      </p:bgPr>
    </p:bg>
    <p:spTree>
      <p:nvGrpSpPr>
        <p:cNvPr id="1" name=""/>
        <p:cNvGrpSpPr/>
        <p:nvPr/>
      </p:nvGrpSpPr>
      <p:grpSpPr>
        <a:xfrm>
          <a:off x="0" y="0"/>
          <a:ext cx="0" cy="0"/>
          <a:chOff x="0" y="0"/>
          <a:chExt cx="0" cy="0"/>
        </a:xfrm>
      </p:grpSpPr>
      <p:sp>
        <p:nvSpPr>
          <p:cNvPr id="87" name="CustomShape 1"/>
          <p:cNvSpPr/>
          <p:nvPr/>
        </p:nvSpPr>
        <p:spPr>
          <a:xfrm>
            <a:off x="838080" y="2357640"/>
            <a:ext cx="10515240" cy="3047760"/>
          </a:xfrm>
          <a:prstGeom prst="snip2DiagRect">
            <a:avLst>
              <a:gd name="adj1" fmla="val 0"/>
              <a:gd name="adj2" fmla="val 16667"/>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88" name="CustomShape 2"/>
          <p:cNvSpPr/>
          <p:nvPr/>
        </p:nvSpPr>
        <p:spPr>
          <a:xfrm>
            <a:off x="831960" y="2357640"/>
            <a:ext cx="10515240" cy="3047760"/>
          </a:xfrm>
          <a:prstGeom prst="snip2DiagRect">
            <a:avLst>
              <a:gd name="adj1" fmla="val 0"/>
              <a:gd name="adj2" fmla="val 16667"/>
            </a:avLst>
          </a:prstGeom>
          <a:blipFill rotWithShape="0">
            <a:blip r:embed="rId2"/>
            <a:stretch>
              <a:fillRect/>
            </a:stretch>
          </a:blipFill>
          <a:ln/>
        </p:spPr>
        <p:style>
          <a:lnRef idx="2">
            <a:schemeClr val="accent1">
              <a:shade val="50000"/>
            </a:schemeClr>
          </a:lnRef>
          <a:fillRef idx="1">
            <a:schemeClr val="accent1"/>
          </a:fillRef>
          <a:effectRef idx="0">
            <a:schemeClr val="accent1"/>
          </a:effectRef>
          <a:fontRef idx="minor"/>
        </p:style>
      </p:sp>
      <p:sp>
        <p:nvSpPr>
          <p:cNvPr id="89" name="PlaceHolder 3"/>
          <p:cNvSpPr>
            <a:spLocks noGrp="1"/>
          </p:cNvSpPr>
          <p:nvPr>
            <p:ph type="title"/>
          </p:nvPr>
        </p:nvSpPr>
        <p:spPr>
          <a:xfrm>
            <a:off x="1084680" y="2518920"/>
            <a:ext cx="10040040" cy="2043000"/>
          </a:xfrm>
          <a:prstGeom prst="rect">
            <a:avLst/>
          </a:prstGeom>
        </p:spPr>
        <p:txBody>
          <a:bodyPr anchor="b">
            <a:noAutofit/>
          </a:bodyPr>
          <a:p>
            <a:pPr>
              <a:lnSpc>
                <a:spcPct val="90000"/>
              </a:lnSpc>
            </a:pPr>
            <a:r>
              <a:rPr b="0" lang="en-US" sz="6000" spc="-1" strike="noStrike">
                <a:solidFill>
                  <a:srgbClr val="333333"/>
                </a:solidFill>
                <a:latin typeface="Copperplate Gothic Light"/>
              </a:rPr>
              <a:t>Click to edit Master title style</a:t>
            </a:r>
            <a:endParaRPr b="0" lang="en-US" sz="6000" spc="-1" strike="noStrike">
              <a:solidFill>
                <a:srgbClr val="f9f6f3"/>
              </a:solidFill>
              <a:latin typeface="Goudy Old Style"/>
            </a:endParaRPr>
          </a:p>
        </p:txBody>
      </p:sp>
      <p:sp>
        <p:nvSpPr>
          <p:cNvPr id="90" name="PlaceHolder 4"/>
          <p:cNvSpPr>
            <a:spLocks noGrp="1"/>
          </p:cNvSpPr>
          <p:nvPr>
            <p:ph type="body"/>
          </p:nvPr>
        </p:nvSpPr>
        <p:spPr>
          <a:xfrm>
            <a:off x="1084680" y="4589640"/>
            <a:ext cx="10040040" cy="663480"/>
          </a:xfrm>
          <a:prstGeom prst="rect">
            <a:avLst/>
          </a:prstGeom>
        </p:spPr>
        <p:txBody>
          <a:bodyPr>
            <a:noAutofit/>
          </a:bodyPr>
          <a:p>
            <a:pPr>
              <a:lnSpc>
                <a:spcPct val="90000"/>
              </a:lnSpc>
              <a:spcBef>
                <a:spcPts val="1001"/>
              </a:spcBef>
            </a:pPr>
            <a:r>
              <a:rPr b="0" lang="en-US" sz="2400" spc="-1" strike="noStrike">
                <a:solidFill>
                  <a:srgbClr val="333333"/>
                </a:solidFill>
                <a:latin typeface="Goudy Old Style"/>
              </a:rPr>
              <a:t>Edit Master text styles</a:t>
            </a:r>
            <a:endParaRPr b="0" lang="en-US" sz="2400" spc="-1" strike="noStrike">
              <a:solidFill>
                <a:srgbClr val="f9f6f3"/>
              </a:solidFill>
              <a:latin typeface="Goudy Old Style"/>
            </a:endParaRPr>
          </a:p>
        </p:txBody>
      </p:sp>
      <p:sp>
        <p:nvSpPr>
          <p:cNvPr id="91" name="PlaceHolder 5"/>
          <p:cNvSpPr>
            <a:spLocks noGrp="1"/>
          </p:cNvSpPr>
          <p:nvPr>
            <p:ph type="dt"/>
          </p:nvPr>
        </p:nvSpPr>
        <p:spPr>
          <a:xfrm>
            <a:off x="838080" y="6356520"/>
            <a:ext cx="2742840" cy="364680"/>
          </a:xfrm>
          <a:prstGeom prst="rect">
            <a:avLst/>
          </a:prstGeom>
        </p:spPr>
        <p:txBody>
          <a:bodyPr anchor="ctr">
            <a:noAutofit/>
          </a:bodyPr>
          <a:p>
            <a:pPr>
              <a:lnSpc>
                <a:spcPct val="100000"/>
              </a:lnSpc>
            </a:pPr>
            <a:fld id="{09E7582C-2038-494E-A42B-89F06069FDDC}" type="datetime">
              <a:rPr b="0" lang="en-US" sz="1200" spc="-1" strike="noStrike">
                <a:solidFill>
                  <a:srgbClr val="faf8f6"/>
                </a:solidFill>
                <a:latin typeface="Goudy Old Style"/>
              </a:rPr>
              <a:t>10/19/21</a:t>
            </a:fld>
            <a:endParaRPr b="0" lang="en-US" sz="1200" spc="-1" strike="noStrike">
              <a:latin typeface="Times New Roman"/>
            </a:endParaRPr>
          </a:p>
        </p:txBody>
      </p:sp>
      <p:sp>
        <p:nvSpPr>
          <p:cNvPr id="92" name="PlaceHolder 6"/>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93" name="PlaceHolder 7"/>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A51548A-8160-4FD0-9E47-0F0E47728C61}" type="slidenum">
              <a:rPr b="0" lang="en-US" sz="1200" spc="-1" strike="noStrike">
                <a:solidFill>
                  <a:srgbClr val="faf8f6"/>
                </a:solidFill>
                <a:latin typeface="Goudy Old Style"/>
              </a:rPr>
              <a:t>&lt;number&gt;</a:t>
            </a:fld>
            <a:endParaRPr b="0" lang="en-US" sz="1200" spc="-1" strike="noStrike">
              <a:latin typeface="Times New Roman"/>
            </a:endParaRPr>
          </a:p>
        </p:txBody>
      </p:sp>
      <p:pic>
        <p:nvPicPr>
          <p:cNvPr id="94" name="Picture 6" descr=""/>
          <p:cNvPicPr/>
          <p:nvPr/>
        </p:nvPicPr>
        <p:blipFill>
          <a:blip r:embed="rId3"/>
          <a:stretch/>
        </p:blipFill>
        <p:spPr>
          <a:xfrm>
            <a:off x="9107640" y="-9000"/>
            <a:ext cx="1169640" cy="229176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2e6df"/>
        </a:solidFill>
      </p:bgPr>
    </p:bg>
    <p:spTree>
      <p:nvGrpSpPr>
        <p:cNvPr id="1" name=""/>
        <p:cNvGrpSpPr/>
        <p:nvPr/>
      </p:nvGrpSpPr>
      <p:grpSpPr>
        <a:xfrm>
          <a:off x="0" y="0"/>
          <a:ext cx="0" cy="0"/>
          <a:chOff x="0" y="0"/>
          <a:chExt cx="0" cy="0"/>
        </a:xfrm>
      </p:grpSpPr>
      <p:sp>
        <p:nvSpPr>
          <p:cNvPr id="131" name="PlaceHolder 1"/>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2f2709"/>
              </a:buClr>
              <a:buFont typeface="Arial"/>
              <a:buChar char="•"/>
            </a:pPr>
            <a:r>
              <a:rPr b="0" lang="en-US" sz="2800" spc="-1" strike="noStrike">
                <a:solidFill>
                  <a:srgbClr val="2f2709"/>
                </a:solidFill>
                <a:latin typeface="Goudy Old Style"/>
              </a:rPr>
              <a:t>Edit Master text styles</a:t>
            </a:r>
            <a:endParaRPr b="0" lang="en-US" sz="28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Second level</a:t>
            </a:r>
            <a:endParaRPr b="0" lang="en-US" sz="2400" spc="-1" strike="noStrike">
              <a:solidFill>
                <a:srgbClr val="2f2709"/>
              </a:solidFill>
              <a:latin typeface="Goudy Old Style"/>
            </a:endParaRPr>
          </a:p>
          <a:p>
            <a:pPr lvl="2" marL="1143000" indent="-228240">
              <a:lnSpc>
                <a:spcPct val="90000"/>
              </a:lnSpc>
              <a:spcBef>
                <a:spcPts val="499"/>
              </a:spcBef>
              <a:buClr>
                <a:srgbClr val="2f2709"/>
              </a:buClr>
              <a:buFont typeface="Arial"/>
              <a:buChar char="•"/>
            </a:pPr>
            <a:r>
              <a:rPr b="0" lang="en-US" sz="2000" spc="-1" strike="noStrike">
                <a:solidFill>
                  <a:srgbClr val="2f2709"/>
                </a:solidFill>
                <a:latin typeface="Goudy Old Style"/>
              </a:rPr>
              <a:t>Third level</a:t>
            </a:r>
            <a:endParaRPr b="0" lang="en-US" sz="2000" spc="-1" strike="noStrike">
              <a:solidFill>
                <a:srgbClr val="2f2709"/>
              </a:solidFill>
              <a:latin typeface="Goudy Old Style"/>
            </a:endParaRPr>
          </a:p>
          <a:p>
            <a:pPr lvl="3" marL="1600200" indent="-228240">
              <a:lnSpc>
                <a:spcPct val="90000"/>
              </a:lnSpc>
              <a:spcBef>
                <a:spcPts val="499"/>
              </a:spcBef>
              <a:buClr>
                <a:srgbClr val="2f2709"/>
              </a:buClr>
              <a:buFont typeface="Arial"/>
              <a:buChar char="•"/>
            </a:pPr>
            <a:r>
              <a:rPr b="0" lang="en-US" sz="1800" spc="-1" strike="noStrike">
                <a:solidFill>
                  <a:srgbClr val="2f2709"/>
                </a:solidFill>
                <a:latin typeface="Goudy Old Style"/>
              </a:rPr>
              <a:t>Fourth level</a:t>
            </a:r>
            <a:endParaRPr b="0" lang="en-US" sz="1800" spc="-1" strike="noStrike">
              <a:solidFill>
                <a:srgbClr val="2f2709"/>
              </a:solidFill>
              <a:latin typeface="Goudy Old Style"/>
            </a:endParaRPr>
          </a:p>
          <a:p>
            <a:pPr lvl="4" marL="2057400" indent="-228240">
              <a:lnSpc>
                <a:spcPct val="90000"/>
              </a:lnSpc>
              <a:spcBef>
                <a:spcPts val="499"/>
              </a:spcBef>
              <a:buClr>
                <a:srgbClr val="2f2709"/>
              </a:buClr>
              <a:buFont typeface="Arial"/>
              <a:buChar char="•"/>
            </a:pPr>
            <a:r>
              <a:rPr b="0" lang="en-US" sz="1800" spc="-1" strike="noStrike">
                <a:solidFill>
                  <a:srgbClr val="2f2709"/>
                </a:solidFill>
                <a:latin typeface="Goudy Old Style"/>
              </a:rPr>
              <a:t>Fifth level</a:t>
            </a:r>
            <a:endParaRPr b="0" lang="en-US" sz="1800" spc="-1" strike="noStrike">
              <a:solidFill>
                <a:srgbClr val="2f2709"/>
              </a:solidFill>
              <a:latin typeface="Goudy Old Style"/>
            </a:endParaRPr>
          </a:p>
        </p:txBody>
      </p:sp>
      <p:sp>
        <p:nvSpPr>
          <p:cNvPr id="132"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FFE4F5EB-4A5D-4CE1-A03F-6C70D05E6F90}" type="datetime">
              <a:rPr b="0" lang="en-US" sz="1200" spc="-1" strike="noStrike">
                <a:solidFill>
                  <a:srgbClr val="8f8d8b"/>
                </a:solidFill>
                <a:latin typeface="Goudy Old Style"/>
              </a:rPr>
              <a:t>10/19/21</a:t>
            </a:fld>
            <a:endParaRPr b="0" lang="en-US" sz="1200" spc="-1" strike="noStrike">
              <a:latin typeface="Times New Roman"/>
            </a:endParaRPr>
          </a:p>
        </p:txBody>
      </p:sp>
      <p:sp>
        <p:nvSpPr>
          <p:cNvPr id="133"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34"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C3EB6213-BA90-4839-BD76-DD93DEA77AF6}" type="slidenum">
              <a:rPr b="0" lang="en-US" sz="1200" spc="-1" strike="noStrike">
                <a:solidFill>
                  <a:srgbClr val="8f8d8b"/>
                </a:solidFill>
                <a:latin typeface="Goudy Old Style"/>
              </a:rPr>
              <a:t>&lt;number&gt;</a:t>
            </a:fld>
            <a:endParaRPr b="0" lang="en-US" sz="1200" spc="-1" strike="noStrike">
              <a:latin typeface="Times New Roman"/>
            </a:endParaRPr>
          </a:p>
        </p:txBody>
      </p:sp>
      <p:sp>
        <p:nvSpPr>
          <p:cNvPr id="135" name="CustomShape 5"/>
          <p:cNvSpPr/>
          <p:nvPr/>
        </p:nvSpPr>
        <p:spPr>
          <a:xfrm>
            <a:off x="0" y="0"/>
            <a:ext cx="12191760" cy="154152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p:style>
      </p:sp>
      <p:sp>
        <p:nvSpPr>
          <p:cNvPr id="136" name="PlaceHolder 6"/>
          <p:cNvSpPr>
            <a:spLocks noGrp="1"/>
          </p:cNvSpPr>
          <p:nvPr>
            <p:ph type="title"/>
          </p:nvPr>
        </p:nvSpPr>
        <p:spPr>
          <a:xfrm>
            <a:off x="838080" y="365040"/>
            <a:ext cx="10515240" cy="1086840"/>
          </a:xfrm>
          <a:prstGeom prst="rect">
            <a:avLst/>
          </a:prstGeom>
        </p:spPr>
        <p:txBody>
          <a:bodyPr anchor="ctr">
            <a:noAutofit/>
          </a:bodyPr>
          <a:p>
            <a:pPr>
              <a:lnSpc>
                <a:spcPct val="90000"/>
              </a:lnSpc>
            </a:pPr>
            <a:r>
              <a:rPr b="0" lang="en-US" sz="4400" spc="-1" strike="noStrike">
                <a:solidFill>
                  <a:srgbClr val="f9f6f3"/>
                </a:solidFill>
                <a:latin typeface="Copperplate Gothic Light"/>
              </a:rPr>
              <a:t>Click to edit Master title style</a:t>
            </a:r>
            <a:endParaRPr b="0" lang="en-US" sz="4400" spc="-1" strike="noStrike">
              <a:solidFill>
                <a:srgbClr val="2f2709"/>
              </a:solidFill>
              <a:latin typeface="Goudy Old Style"/>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9f6f3"/>
        </a:solidFill>
      </p:bgPr>
    </p:bg>
    <p:spTree>
      <p:nvGrpSpPr>
        <p:cNvPr id="1" name=""/>
        <p:cNvGrpSpPr/>
        <p:nvPr/>
      </p:nvGrpSpPr>
      <p:grpSpPr>
        <a:xfrm>
          <a:off x="0" y="0"/>
          <a:ext cx="0" cy="0"/>
          <a:chOff x="0" y="0"/>
          <a:chExt cx="0" cy="0"/>
        </a:xfrm>
      </p:grpSpPr>
      <p:sp>
        <p:nvSpPr>
          <p:cNvPr id="173"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BB605784-CED6-4296-97DC-9C0034B82748}" type="datetime">
              <a:rPr b="0" lang="en-US" sz="1200" spc="-1" strike="noStrike">
                <a:solidFill>
                  <a:srgbClr val="8f8d8b"/>
                </a:solidFill>
                <a:latin typeface="Goudy Old Style"/>
              </a:rPr>
              <a:t>10/19/21</a:t>
            </a:fld>
            <a:endParaRPr b="0" lang="en-US" sz="1200" spc="-1" strike="noStrike">
              <a:latin typeface="Times New Roman"/>
            </a:endParaRPr>
          </a:p>
        </p:txBody>
      </p:sp>
      <p:sp>
        <p:nvSpPr>
          <p:cNvPr id="174"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75"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BDD2CE5-D129-47CC-8CE3-F698132698D0}" type="slidenum">
              <a:rPr b="0" lang="en-US" sz="1200" spc="-1" strike="noStrike">
                <a:solidFill>
                  <a:srgbClr val="8f8d8b"/>
                </a:solidFill>
                <a:latin typeface="Goudy Old Style"/>
              </a:rPr>
              <a:t>&lt;number&gt;</a:t>
            </a:fld>
            <a:endParaRPr b="0" lang="en-US" sz="1200" spc="-1" strike="noStrike">
              <a:latin typeface="Times New Roman"/>
            </a:endParaRPr>
          </a:p>
        </p:txBody>
      </p:sp>
      <p:sp>
        <p:nvSpPr>
          <p:cNvPr id="176"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800" spc="-1" strike="noStrike">
                <a:solidFill>
                  <a:srgbClr val="2f2709"/>
                </a:solidFill>
                <a:latin typeface="Goudy Old Style"/>
              </a:rPr>
              <a:t>Click to edit the title text format</a:t>
            </a:r>
            <a:endParaRPr b="0" lang="en-US" sz="1800" spc="-1" strike="noStrike">
              <a:solidFill>
                <a:srgbClr val="2f2709"/>
              </a:solidFill>
              <a:latin typeface="Goudy Old Style"/>
            </a:endParaRPr>
          </a:p>
        </p:txBody>
      </p:sp>
      <p:sp>
        <p:nvSpPr>
          <p:cNvPr id="177"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2f2709"/>
                </a:solidFill>
                <a:latin typeface="Goudy Old Style"/>
              </a:rPr>
              <a:t>Click to edit the outline text format</a:t>
            </a:r>
            <a:endParaRPr b="0" lang="en-US" sz="2800" spc="-1" strike="noStrike">
              <a:solidFill>
                <a:srgbClr val="2f2709"/>
              </a:solidFill>
              <a:latin typeface="Goudy Old Style"/>
            </a:endParaRPr>
          </a:p>
          <a:p>
            <a:pPr lvl="1" marL="864000" indent="-324000">
              <a:spcBef>
                <a:spcPts val="1134"/>
              </a:spcBef>
              <a:buClr>
                <a:srgbClr val="000000"/>
              </a:buClr>
              <a:buSzPct val="75000"/>
              <a:buFont typeface="Symbol" charset="2"/>
              <a:buChar char=""/>
            </a:pPr>
            <a:r>
              <a:rPr b="0" lang="en-US" sz="2000" spc="-1" strike="noStrike">
                <a:solidFill>
                  <a:srgbClr val="2f2709"/>
                </a:solidFill>
                <a:latin typeface="Goudy Old Style"/>
              </a:rPr>
              <a:t>Second Outline Level</a:t>
            </a:r>
            <a:endParaRPr b="0" lang="en-US" sz="2000" spc="-1" strike="noStrike">
              <a:solidFill>
                <a:srgbClr val="2f2709"/>
              </a:solidFill>
              <a:latin typeface="Goudy Old Style"/>
            </a:endParaRPr>
          </a:p>
          <a:p>
            <a:pPr lvl="2" marL="1296000" indent="-288000">
              <a:spcBef>
                <a:spcPts val="850"/>
              </a:spcBef>
              <a:buClr>
                <a:srgbClr val="000000"/>
              </a:buClr>
              <a:buSzPct val="45000"/>
              <a:buFont typeface="Wingdings" charset="2"/>
              <a:buChar char=""/>
            </a:pPr>
            <a:r>
              <a:rPr b="0" lang="en-US" sz="1800" spc="-1" strike="noStrike">
                <a:solidFill>
                  <a:srgbClr val="2f2709"/>
                </a:solidFill>
                <a:latin typeface="Goudy Old Style"/>
              </a:rPr>
              <a:t>Third Outline Level</a:t>
            </a:r>
            <a:endParaRPr b="0" lang="en-US" sz="1800" spc="-1" strike="noStrike">
              <a:solidFill>
                <a:srgbClr val="2f2709"/>
              </a:solidFill>
              <a:latin typeface="Goudy Old Style"/>
            </a:endParaRPr>
          </a:p>
          <a:p>
            <a:pPr lvl="3" marL="1728000" indent="-216000">
              <a:spcBef>
                <a:spcPts val="567"/>
              </a:spcBef>
              <a:buClr>
                <a:srgbClr val="000000"/>
              </a:buClr>
              <a:buSzPct val="75000"/>
              <a:buFont typeface="Symbol" charset="2"/>
              <a:buChar char=""/>
            </a:pPr>
            <a:r>
              <a:rPr b="0" lang="en-US" sz="1800" spc="-1" strike="noStrike">
                <a:solidFill>
                  <a:srgbClr val="2f2709"/>
                </a:solidFill>
                <a:latin typeface="Goudy Old Style"/>
              </a:rPr>
              <a:t>Fourth Outline Level</a:t>
            </a:r>
            <a:endParaRPr b="0" lang="en-US" sz="1800" spc="-1" strike="noStrike">
              <a:solidFill>
                <a:srgbClr val="2f2709"/>
              </a:solidFill>
              <a:latin typeface="Goudy Old Style"/>
            </a:endParaRPr>
          </a:p>
          <a:p>
            <a:pPr lvl="4" marL="2160000" indent="-216000">
              <a:spcBef>
                <a:spcPts val="283"/>
              </a:spcBef>
              <a:buClr>
                <a:srgbClr val="000000"/>
              </a:buClr>
              <a:buSzPct val="45000"/>
              <a:buFont typeface="Wingdings" charset="2"/>
              <a:buChar char=""/>
            </a:pPr>
            <a:r>
              <a:rPr b="0" lang="en-US" sz="2000" spc="-1" strike="noStrike">
                <a:solidFill>
                  <a:srgbClr val="2f2709"/>
                </a:solidFill>
                <a:latin typeface="Goudy Old Style"/>
              </a:rPr>
              <a:t>Fifth Outline Level</a:t>
            </a:r>
            <a:endParaRPr b="0" lang="en-US" sz="2000" spc="-1" strike="noStrike">
              <a:solidFill>
                <a:srgbClr val="2f2709"/>
              </a:solidFill>
              <a:latin typeface="Goudy Old Style"/>
            </a:endParaRPr>
          </a:p>
          <a:p>
            <a:pPr lvl="5" marL="2592000" indent="-216000">
              <a:spcBef>
                <a:spcPts val="283"/>
              </a:spcBef>
              <a:buClr>
                <a:srgbClr val="000000"/>
              </a:buClr>
              <a:buSzPct val="45000"/>
              <a:buFont typeface="Wingdings" charset="2"/>
              <a:buChar char=""/>
            </a:pPr>
            <a:r>
              <a:rPr b="0" lang="en-US" sz="2000" spc="-1" strike="noStrike">
                <a:solidFill>
                  <a:srgbClr val="2f2709"/>
                </a:solidFill>
                <a:latin typeface="Goudy Old Style"/>
              </a:rPr>
              <a:t>Sixth Outline Level</a:t>
            </a:r>
            <a:endParaRPr b="0" lang="en-US" sz="2000" spc="-1" strike="noStrike">
              <a:solidFill>
                <a:srgbClr val="2f2709"/>
              </a:solidFill>
              <a:latin typeface="Goudy Old Style"/>
            </a:endParaRPr>
          </a:p>
          <a:p>
            <a:pPr lvl="6" marL="3024000" indent="-216000">
              <a:spcBef>
                <a:spcPts val="283"/>
              </a:spcBef>
              <a:buClr>
                <a:srgbClr val="000000"/>
              </a:buClr>
              <a:buSzPct val="45000"/>
              <a:buFont typeface="Wingdings" charset="2"/>
              <a:buChar char=""/>
            </a:pPr>
            <a:r>
              <a:rPr b="0" lang="en-US" sz="2000" spc="-1" strike="noStrike">
                <a:solidFill>
                  <a:srgbClr val="2f2709"/>
                </a:solidFill>
                <a:latin typeface="Goudy Old Style"/>
              </a:rPr>
              <a:t>Seventh Outline Level</a:t>
            </a:r>
            <a:endParaRPr b="0" lang="en-US" sz="2000" spc="-1" strike="noStrike">
              <a:solidFill>
                <a:srgbClr val="2f2709"/>
              </a:solidFill>
              <a:latin typeface="Goudy Old Style"/>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s://www.youtube.com/watch?v=5LMU-zB8Sro" TargetMode="External"/><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1523880" y="2283120"/>
            <a:ext cx="9143640" cy="2109240"/>
          </a:xfrm>
          <a:prstGeom prst="rect">
            <a:avLst/>
          </a:prstGeom>
          <a:noFill/>
          <a:ln>
            <a:noFill/>
          </a:ln>
        </p:spPr>
        <p:txBody>
          <a:bodyPr anchor="b">
            <a:normAutofit fontScale="55000"/>
          </a:bodyPr>
          <a:p>
            <a:pPr algn="ctr">
              <a:lnSpc>
                <a:spcPct val="100000"/>
              </a:lnSpc>
            </a:pPr>
            <a:r>
              <a:rPr b="0" lang="en-US" sz="6000" spc="-1" strike="noStrike">
                <a:solidFill>
                  <a:srgbClr val="2f2709"/>
                </a:solidFill>
                <a:latin typeface="Copperplate Gothic Light"/>
              </a:rPr>
              <a:t>Self-Publishing Basics</a:t>
            </a:r>
            <a:r>
              <a:rPr b="0" lang="en-US" sz="1800" spc="-1" strike="noStrike">
                <a:solidFill>
                  <a:srgbClr val="2f2709"/>
                </a:solidFill>
                <a:latin typeface="Copperplate Gothic Light"/>
              </a:rPr>
              <a:t> </a:t>
            </a:r>
            <a:br/>
            <a:r>
              <a:rPr b="0" lang="en-US" sz="1200" spc="-1" strike="noStrike">
                <a:solidFill>
                  <a:srgbClr val="2f2709"/>
                </a:solidFill>
                <a:latin typeface="Copperplate Gothic Light"/>
              </a:rPr>
              <a:t> </a:t>
            </a:r>
            <a:br/>
            <a:r>
              <a:rPr b="1" lang="en-US" sz="4000" spc="-1" strike="noStrike">
                <a:solidFill>
                  <a:srgbClr val="2f2709"/>
                </a:solidFill>
                <a:latin typeface="Goudy Old Style"/>
              </a:rPr>
              <a:t>Lesson 1</a:t>
            </a:r>
            <a:br/>
            <a:r>
              <a:rPr b="0" lang="en-US" sz="4000" spc="-1" strike="noStrike">
                <a:solidFill>
                  <a:srgbClr val="2f2709"/>
                </a:solidFill>
                <a:latin typeface="Goudy Old Style"/>
              </a:rPr>
              <a:t>Selecting a Self-Publishing Service</a:t>
            </a:r>
            <a:endParaRPr b="0" lang="en-US" sz="4000" spc="-1" strike="noStrike">
              <a:solidFill>
                <a:srgbClr val="2f2709"/>
              </a:solidFill>
              <a:latin typeface="Goudy Old Style"/>
            </a:endParaRPr>
          </a:p>
        </p:txBody>
      </p:sp>
      <p:sp>
        <p:nvSpPr>
          <p:cNvPr id="215" name="TextShape 2"/>
          <p:cNvSpPr txBox="1"/>
          <p:nvPr/>
        </p:nvSpPr>
        <p:spPr>
          <a:xfrm>
            <a:off x="1523880" y="4643640"/>
            <a:ext cx="9143640" cy="815400"/>
          </a:xfrm>
          <a:prstGeom prst="rect">
            <a:avLst/>
          </a:prstGeom>
          <a:noFill/>
          <a:ln>
            <a:noFill/>
          </a:ln>
        </p:spPr>
        <p:txBody>
          <a:bodyPr>
            <a:normAutofit fontScale="34000"/>
          </a:bodyPr>
          <a:p>
            <a:pPr algn="ctr">
              <a:lnSpc>
                <a:spcPct val="120000"/>
              </a:lnSpc>
            </a:pPr>
            <a:r>
              <a:rPr b="0" lang="en-US" sz="2800" spc="-1" strike="noStrike">
                <a:solidFill>
                  <a:srgbClr val="2f2709"/>
                </a:solidFill>
                <a:latin typeface="Goudy Old Style"/>
              </a:rPr>
              <a:t>Tamara Marnell</a:t>
            </a:r>
            <a:endParaRPr b="0" lang="en-US" sz="2800" spc="-1" strike="noStrike">
              <a:latin typeface="Arial"/>
            </a:endParaRPr>
          </a:p>
          <a:p>
            <a:pPr algn="ctr">
              <a:lnSpc>
                <a:spcPct val="120000"/>
              </a:lnSpc>
            </a:pPr>
            <a:r>
              <a:rPr b="0" lang="en-US" sz="2800" spc="-1" strike="noStrike">
                <a:solidFill>
                  <a:srgbClr val="2f2709"/>
                </a:solidFill>
                <a:latin typeface="Goudy Old Style"/>
              </a:rPr>
              <a:t>Central Oregon Community College</a:t>
            </a:r>
            <a:endParaRPr b="0" lang="en-US" sz="2800" spc="-1" strike="noStrike">
              <a:latin typeface="Arial"/>
            </a:endParaRPr>
          </a:p>
          <a:p>
            <a:pPr algn="ctr">
              <a:lnSpc>
                <a:spcPct val="120000"/>
              </a:lnSpc>
            </a:pPr>
            <a:r>
              <a:rPr b="0" lang="en-US" sz="2800" spc="-1" strike="noStrike">
                <a:solidFill>
                  <a:srgbClr val="2f2709"/>
                </a:solidFill>
                <a:latin typeface="Goudy Old Style"/>
              </a:rPr>
              <a:t>Continuing Education</a:t>
            </a:r>
            <a:endParaRPr b="0" lang="en-US" sz="2800" spc="-1" strike="noStrike">
              <a:latin typeface="Arial"/>
            </a:endParaRPr>
          </a:p>
        </p:txBody>
      </p:sp>
      <p:pic>
        <p:nvPicPr>
          <p:cNvPr id="216" name="Picture 4" descr=""/>
          <p:cNvPicPr/>
          <p:nvPr/>
        </p:nvPicPr>
        <p:blipFill>
          <a:blip r:embed="rId1"/>
          <a:stretch/>
        </p:blipFill>
        <p:spPr>
          <a:xfrm>
            <a:off x="265320" y="5883480"/>
            <a:ext cx="2714040" cy="853920"/>
          </a:xfrm>
          <a:prstGeom prst="rect">
            <a:avLst/>
          </a:prstGeom>
          <a:ln>
            <a:noFill/>
          </a:ln>
        </p:spPr>
      </p:pic>
      <p:pic>
        <p:nvPicPr>
          <p:cNvPr id="217" name="Picture 5" descr=""/>
          <p:cNvPicPr/>
          <p:nvPr/>
        </p:nvPicPr>
        <p:blipFill>
          <a:blip r:embed="rId2"/>
          <a:stretch/>
        </p:blipFill>
        <p:spPr>
          <a:xfrm>
            <a:off x="8456760" y="6079320"/>
            <a:ext cx="837720" cy="294840"/>
          </a:xfrm>
          <a:prstGeom prst="rect">
            <a:avLst/>
          </a:prstGeom>
          <a:ln>
            <a:noFill/>
          </a:ln>
        </p:spPr>
      </p:pic>
      <p:sp>
        <p:nvSpPr>
          <p:cNvPr id="218" name="CustomShape 3"/>
          <p:cNvSpPr/>
          <p:nvPr/>
        </p:nvSpPr>
        <p:spPr>
          <a:xfrm>
            <a:off x="9390960" y="5987520"/>
            <a:ext cx="2651400" cy="637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f9f6f3"/>
                </a:solidFill>
                <a:latin typeface="Goudy Old Style"/>
              </a:rPr>
              <a:t>This course material by Tamara Marnell is licensed under a Creative Commons Attribution 4.0 International License.</a:t>
            </a:r>
            <a:endParaRPr b="0" lang="en-US" sz="1200" spc="-1" strike="noStrike">
              <a:latin typeface="Arial"/>
            </a:endParaRPr>
          </a:p>
        </p:txBody>
      </p:sp>
    </p:spTree>
  </p:cSld>
  <mc:AlternateContent>
    <mc:Choice Requires="p14">
      <p:transition spd="med" p14:dur="700">
        <p:fade/>
      </p:transition>
    </mc:Choice>
    <mc:Fallback>
      <p:transition spd="med">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Printing Terms: Books</a:t>
            </a:r>
            <a:endParaRPr b="0" lang="en-US" sz="4400" spc="-1" strike="noStrike">
              <a:solidFill>
                <a:srgbClr val="2f2709"/>
              </a:solidFill>
              <a:latin typeface="Goudy Old Style"/>
            </a:endParaRPr>
          </a:p>
        </p:txBody>
      </p:sp>
      <p:sp>
        <p:nvSpPr>
          <p:cNvPr id="234" name="TextShape 2"/>
          <p:cNvSpPr txBox="1"/>
          <p:nvPr/>
        </p:nvSpPr>
        <p:spPr>
          <a:xfrm>
            <a:off x="838080" y="1825560"/>
            <a:ext cx="10515240" cy="4350960"/>
          </a:xfrm>
          <a:prstGeom prst="rect">
            <a:avLst/>
          </a:prstGeom>
          <a:noFill/>
          <a:ln>
            <a:noFill/>
          </a:ln>
        </p:spPr>
        <p:txBody>
          <a:bodyPr>
            <a:noAutofit/>
          </a:bodyPr>
          <a:p>
            <a:pPr marL="228600" indent="-228240">
              <a:lnSpc>
                <a:spcPct val="100000"/>
              </a:lnSpc>
              <a:spcBef>
                <a:spcPts val="1001"/>
              </a:spcBef>
              <a:buClr>
                <a:srgbClr val="2f2709"/>
              </a:buClr>
              <a:buFont typeface="Arial"/>
              <a:buChar char="•"/>
            </a:pPr>
            <a:r>
              <a:rPr b="0" lang="en-US" sz="2800" spc="-1" strike="noStrike">
                <a:solidFill>
                  <a:srgbClr val="2f2709"/>
                </a:solidFill>
                <a:latin typeface="Goudy Old Style"/>
              </a:rPr>
              <a:t>Trade Book</a:t>
            </a:r>
            <a:endParaRPr b="0" lang="en-US" sz="2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Commercial books for general readers.</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Differentiated from academic and reference sources.</a:t>
            </a:r>
            <a:endParaRPr b="0" lang="en-US" sz="24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800" spc="-1" strike="noStrike">
                <a:solidFill>
                  <a:srgbClr val="2f2709"/>
                </a:solidFill>
                <a:latin typeface="Goudy Old Style"/>
              </a:rPr>
              <a:t>Trim Size</a:t>
            </a:r>
            <a:endParaRPr b="0" lang="en-US" sz="2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Standard sizes for trade books.</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Most paperbacks today are 5 ½” x 8 ½” or 6” x 9”</a:t>
            </a:r>
            <a:endParaRPr b="0" lang="en-US" sz="2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Printing Terms: Bindings</a:t>
            </a:r>
            <a:endParaRPr b="0" lang="en-US" sz="4400" spc="-1" strike="noStrike">
              <a:solidFill>
                <a:srgbClr val="2f2709"/>
              </a:solidFill>
              <a:latin typeface="Goudy Old Style"/>
            </a:endParaRPr>
          </a:p>
        </p:txBody>
      </p:sp>
      <p:sp>
        <p:nvSpPr>
          <p:cNvPr id="236" name="TextShape 2"/>
          <p:cNvSpPr txBox="1"/>
          <p:nvPr/>
        </p:nvSpPr>
        <p:spPr>
          <a:xfrm>
            <a:off x="838080" y="1825560"/>
            <a:ext cx="10515240" cy="4350960"/>
          </a:xfrm>
          <a:prstGeom prst="rect">
            <a:avLst/>
          </a:prstGeom>
          <a:noFill/>
          <a:ln>
            <a:noFill/>
          </a:ln>
        </p:spPr>
        <p:txBody>
          <a:bodyPr>
            <a:normAutofit fontScale="47000"/>
          </a:bodyPr>
          <a:p>
            <a:pPr marL="228600" indent="-228240">
              <a:lnSpc>
                <a:spcPct val="120000"/>
              </a:lnSpc>
              <a:spcBef>
                <a:spcPts val="1001"/>
              </a:spcBef>
              <a:buClr>
                <a:srgbClr val="2f2709"/>
              </a:buClr>
              <a:buFont typeface="Arial"/>
              <a:buChar char="•"/>
            </a:pPr>
            <a:r>
              <a:rPr b="0" lang="en-US" sz="2800" spc="-1" strike="noStrike">
                <a:solidFill>
                  <a:srgbClr val="2f2709"/>
                </a:solidFill>
                <a:latin typeface="Goudy Old Style"/>
              </a:rPr>
              <a:t>Perfect Bound Paperback</a:t>
            </a:r>
            <a:endParaRPr b="0" lang="en-US" sz="28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Pages are glued together in a “block,” then trimmed down for “perfect” edges.</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Used for most paperback books you see in stores.</a:t>
            </a:r>
            <a:endParaRPr b="0" lang="en-US" sz="2400" spc="-1" strike="noStrike">
              <a:solidFill>
                <a:srgbClr val="2f2709"/>
              </a:solidFill>
              <a:latin typeface="Goudy Old Style"/>
            </a:endParaRPr>
          </a:p>
          <a:p>
            <a:pPr marL="228600" indent="-228240">
              <a:lnSpc>
                <a:spcPct val="120000"/>
              </a:lnSpc>
              <a:spcBef>
                <a:spcPts val="1001"/>
              </a:spcBef>
              <a:buClr>
                <a:srgbClr val="2f2709"/>
              </a:buClr>
              <a:buFont typeface="Arial"/>
              <a:buChar char="•"/>
            </a:pPr>
            <a:r>
              <a:rPr b="0" lang="en-US" sz="2800" spc="-1" strike="noStrike">
                <a:solidFill>
                  <a:srgbClr val="2f2709"/>
                </a:solidFill>
                <a:latin typeface="Goudy Old Style"/>
              </a:rPr>
              <a:t>Saddle Stitch Paperback</a:t>
            </a:r>
            <a:endParaRPr b="0" lang="en-US" sz="28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Pages are folded, then stapled or sewn down the middle.</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Used for short publications like manuals, comic books, and the COCC Continuing Education catalog.</a:t>
            </a:r>
            <a:endParaRPr b="0" lang="en-US" sz="2400" spc="-1" strike="noStrike">
              <a:solidFill>
                <a:srgbClr val="2f2709"/>
              </a:solidFill>
              <a:latin typeface="Goudy Old Style"/>
            </a:endParaRPr>
          </a:p>
          <a:p>
            <a:pPr marL="228600" indent="-228240">
              <a:lnSpc>
                <a:spcPct val="120000"/>
              </a:lnSpc>
              <a:spcBef>
                <a:spcPts val="1001"/>
              </a:spcBef>
              <a:buClr>
                <a:srgbClr val="2f2709"/>
              </a:buClr>
              <a:buFont typeface="Arial"/>
              <a:buChar char="•"/>
            </a:pPr>
            <a:r>
              <a:rPr b="0" lang="en-US" sz="2800" spc="-1" strike="noStrike">
                <a:solidFill>
                  <a:srgbClr val="2f2709"/>
                </a:solidFill>
                <a:latin typeface="Goudy Old Style"/>
              </a:rPr>
              <a:t>Dust Jacket Hardcover</a:t>
            </a:r>
            <a:endParaRPr b="0" lang="en-US" sz="28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Glued blocks are sandwiched between boards wrapped in cloth and covered with a loose printed paper jacket.</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Used for “premium presentation.”</a:t>
            </a:r>
            <a:endParaRPr b="0" lang="en-US" sz="2400" spc="-1" strike="noStrike">
              <a:solidFill>
                <a:srgbClr val="2f2709"/>
              </a:solidFill>
              <a:latin typeface="Goudy Old Style"/>
            </a:endParaRPr>
          </a:p>
          <a:p>
            <a:pPr marL="228600" indent="-228240">
              <a:lnSpc>
                <a:spcPct val="120000"/>
              </a:lnSpc>
              <a:spcBef>
                <a:spcPts val="1001"/>
              </a:spcBef>
              <a:buClr>
                <a:srgbClr val="2f2709"/>
              </a:buClr>
              <a:buFont typeface="Arial"/>
              <a:buChar char="•"/>
            </a:pPr>
            <a:r>
              <a:rPr b="0" lang="en-US" sz="2800" spc="-1" strike="noStrike">
                <a:solidFill>
                  <a:srgbClr val="2f2709"/>
                </a:solidFill>
                <a:latin typeface="Goudy Old Style"/>
              </a:rPr>
              <a:t>Casewrap Hardcover</a:t>
            </a:r>
            <a:endParaRPr b="0" lang="en-US" sz="28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Instead of cloth, the hard boards are wrapped in a glossy printed laminate.</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2400" spc="-1" strike="noStrike">
                <a:solidFill>
                  <a:srgbClr val="2f2709"/>
                </a:solidFill>
                <a:latin typeface="Goudy Old Style"/>
              </a:rPr>
              <a:t>Used for school textbooks and children’s picture books.</a:t>
            </a:r>
            <a:endParaRPr b="0" lang="en-US" sz="2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1084680" y="2377440"/>
            <a:ext cx="10040040" cy="3008160"/>
          </a:xfrm>
          <a:prstGeom prst="rect">
            <a:avLst/>
          </a:prstGeom>
          <a:noFill/>
          <a:ln>
            <a:noFill/>
          </a:ln>
        </p:spPr>
        <p:txBody>
          <a:bodyPr anchor="ctr">
            <a:noAutofit/>
          </a:bodyPr>
          <a:p>
            <a:pPr>
              <a:lnSpc>
                <a:spcPct val="90000"/>
              </a:lnSpc>
            </a:pPr>
            <a:r>
              <a:rPr b="0" lang="en-US" sz="6000" spc="-1" strike="noStrike">
                <a:solidFill>
                  <a:srgbClr val="333333"/>
                </a:solidFill>
                <a:latin typeface="Copperplate Gothic Light"/>
              </a:rPr>
              <a:t>Retailers vs. Aggregators</a:t>
            </a:r>
            <a:endParaRPr b="0" lang="en-US" sz="6000" spc="-1" strike="noStrike">
              <a:solidFill>
                <a:srgbClr val="f9f6f3"/>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en-US" sz="2400" spc="-1" strike="noStrike">
                <a:solidFill>
                  <a:srgbClr val="2f2709"/>
                </a:solidFill>
                <a:latin typeface="Goudy Old Style"/>
              </a:rPr>
              <a:t>Retailers sell books directly to consumers.</a:t>
            </a:r>
            <a:endParaRPr b="0" lang="en-US" sz="2400" spc="-1" strike="noStrike">
              <a:solidFill>
                <a:srgbClr val="2f2709"/>
              </a:solidFill>
              <a:latin typeface="Goudy Old Style"/>
            </a:endParaRPr>
          </a:p>
          <a:p>
            <a:pPr marL="228600" indent="-228240">
              <a:lnSpc>
                <a:spcPct val="90000"/>
              </a:lnSpc>
              <a:spcBef>
                <a:spcPts val="1001"/>
              </a:spcBef>
              <a:buClr>
                <a:srgbClr val="2f2709"/>
              </a:buClr>
              <a:buFont typeface="Arial"/>
              <a:buChar char="•"/>
            </a:pPr>
            <a:r>
              <a:rPr b="0" lang="en-US" sz="2400" spc="-1" strike="noStrike">
                <a:solidFill>
                  <a:srgbClr val="2f2709"/>
                </a:solidFill>
                <a:latin typeface="Goudy Old Style"/>
              </a:rPr>
              <a:t>Amazon Kindle Direct Publishing (KDP)</a:t>
            </a:r>
            <a:endParaRPr b="0" lang="en-US" sz="2400" spc="-1" strike="noStrike">
              <a:solidFill>
                <a:srgbClr val="2f2709"/>
              </a:solidFill>
              <a:latin typeface="Goudy Old Style"/>
            </a:endParaRPr>
          </a:p>
          <a:p>
            <a:pPr marL="228600" indent="-228240">
              <a:lnSpc>
                <a:spcPct val="90000"/>
              </a:lnSpc>
              <a:spcBef>
                <a:spcPts val="1001"/>
              </a:spcBef>
              <a:buClr>
                <a:srgbClr val="2f2709"/>
              </a:buClr>
              <a:buFont typeface="Arial"/>
              <a:buChar char="•"/>
            </a:pPr>
            <a:r>
              <a:rPr b="0" lang="en-US" sz="2400" spc="-1" strike="noStrike">
                <a:solidFill>
                  <a:srgbClr val="2f2709"/>
                </a:solidFill>
                <a:latin typeface="Goudy Old Style"/>
              </a:rPr>
              <a:t>Barnes &amp; Noble Press</a:t>
            </a:r>
            <a:endParaRPr b="0" lang="en-US" sz="2400" spc="-1" strike="noStrike">
              <a:solidFill>
                <a:srgbClr val="2f2709"/>
              </a:solidFill>
              <a:latin typeface="Goudy Old Style"/>
            </a:endParaRPr>
          </a:p>
          <a:p>
            <a:pPr marL="228600" indent="-228240">
              <a:lnSpc>
                <a:spcPct val="90000"/>
              </a:lnSpc>
              <a:spcBef>
                <a:spcPts val="1001"/>
              </a:spcBef>
              <a:buClr>
                <a:srgbClr val="2f2709"/>
              </a:buClr>
              <a:buFont typeface="Arial"/>
              <a:buChar char="•"/>
            </a:pPr>
            <a:r>
              <a:rPr b="0" lang="en-US" sz="2400" spc="-1" strike="noStrike">
                <a:solidFill>
                  <a:srgbClr val="2f2709"/>
                </a:solidFill>
                <a:latin typeface="Goudy Old Style"/>
              </a:rPr>
              <a:t>Apple Books</a:t>
            </a:r>
            <a:endParaRPr b="0" lang="en-US" sz="2400" spc="-1" strike="noStrike">
              <a:solidFill>
                <a:srgbClr val="2f2709"/>
              </a:solidFill>
              <a:latin typeface="Goudy Old Style"/>
            </a:endParaRPr>
          </a:p>
          <a:p>
            <a:pPr marL="228600" indent="-228240">
              <a:lnSpc>
                <a:spcPct val="90000"/>
              </a:lnSpc>
              <a:spcBef>
                <a:spcPts val="1001"/>
              </a:spcBef>
              <a:buClr>
                <a:srgbClr val="2f2709"/>
              </a:buClr>
              <a:buFont typeface="Arial"/>
              <a:buChar char="•"/>
            </a:pPr>
            <a:r>
              <a:rPr b="0" lang="en-US" sz="2400" spc="-1" strike="noStrike">
                <a:solidFill>
                  <a:srgbClr val="2f2709"/>
                </a:solidFill>
                <a:latin typeface="Goudy Old Style"/>
              </a:rPr>
              <a:t>Rakuten Kobo Writing Life</a:t>
            </a:r>
            <a:endParaRPr b="0" lang="en-US" sz="2400" spc="-1" strike="noStrike">
              <a:solidFill>
                <a:srgbClr val="2f2709"/>
              </a:solidFill>
              <a:latin typeface="Goudy Old Style"/>
            </a:endParaRPr>
          </a:p>
        </p:txBody>
      </p:sp>
      <p:sp>
        <p:nvSpPr>
          <p:cNvPr id="239" name="TextShape 2"/>
          <p:cNvSpPr txBox="1"/>
          <p:nvPr/>
        </p:nvSpPr>
        <p:spPr>
          <a:xfrm>
            <a:off x="838080" y="365040"/>
            <a:ext cx="10515240" cy="108684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Retailers</a:t>
            </a:r>
            <a:endParaRPr b="0" lang="en-US" sz="4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0" name="Table 1"/>
          <p:cNvGraphicFramePr/>
          <p:nvPr/>
        </p:nvGraphicFramePr>
        <p:xfrm>
          <a:off x="653040" y="2011680"/>
          <a:ext cx="11005200" cy="0"/>
        </p:xfrm>
        <a:graphic>
          <a:graphicData uri="http://schemas.openxmlformats.org/drawingml/2006/table">
            <a:tbl>
              <a:tblPr/>
              <a:tblGrid>
                <a:gridCol w="2198880"/>
                <a:gridCol w="951480"/>
                <a:gridCol w="2976120"/>
                <a:gridCol w="1812240"/>
                <a:gridCol w="3066120"/>
              </a:tblGrid>
              <a:tr h="0">
                <a:tc>
                  <a:txBody>
                    <a:bodyPr anchor="ctr">
                      <a:noAutofit/>
                    </a:bodyPr>
                    <a:p>
                      <a:pPr>
                        <a:lnSpc>
                          <a:spcPct val="100000"/>
                        </a:lnSpc>
                      </a:pPr>
                      <a:r>
                        <a:rPr b="0" lang="en-US" sz="1800" spc="-1" strike="noStrike">
                          <a:solidFill>
                            <a:srgbClr val="f9f6f3"/>
                          </a:solidFill>
                          <a:latin typeface="Goudy Old Style"/>
                        </a:rPr>
                        <a:t>Service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anchor="ctr">
                      <a:noAutofit/>
                    </a:bodyPr>
                    <a:p>
                      <a:pPr>
                        <a:lnSpc>
                          <a:spcPct val="100000"/>
                        </a:lnSpc>
                      </a:pPr>
                      <a:r>
                        <a:rPr b="0" lang="en-US" sz="1800" spc="-1" strike="noStrike">
                          <a:solidFill>
                            <a:srgbClr val="f9f6f3"/>
                          </a:solidFill>
                          <a:latin typeface="Goudy Old Style"/>
                        </a:rPr>
                        <a:t>Start-Up Costs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anchor="ctr">
                      <a:noAutofit/>
                    </a:bodyPr>
                    <a:p>
                      <a:pPr>
                        <a:lnSpc>
                          <a:spcPct val="100000"/>
                        </a:lnSpc>
                      </a:pPr>
                      <a:r>
                        <a:rPr b="0" lang="en-US" sz="1800" spc="-1" strike="noStrike">
                          <a:solidFill>
                            <a:srgbClr val="f9f6f3"/>
                          </a:solidFill>
                          <a:latin typeface="Goudy Old Style"/>
                        </a:rPr>
                        <a:t>Print Formats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anchor="ctr">
                      <a:noAutofit/>
                    </a:bodyPr>
                    <a:p>
                      <a:pPr>
                        <a:lnSpc>
                          <a:spcPct val="100000"/>
                        </a:lnSpc>
                      </a:pPr>
                      <a:r>
                        <a:rPr b="0" lang="en-US" sz="1800" spc="-1" strike="noStrike">
                          <a:solidFill>
                            <a:srgbClr val="f9f6f3"/>
                          </a:solidFill>
                          <a:latin typeface="Goudy Old Style"/>
                        </a:rPr>
                        <a:t>eBook Apps &amp; Devices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anchor="ctr">
                      <a:noAutofit/>
                    </a:bodyPr>
                    <a:p>
                      <a:pPr>
                        <a:lnSpc>
                          <a:spcPct val="100000"/>
                        </a:lnSpc>
                      </a:pPr>
                      <a:r>
                        <a:rPr b="0" lang="en-US" sz="1800" spc="-1" strike="noStrike">
                          <a:solidFill>
                            <a:srgbClr val="f9f6f3"/>
                          </a:solidFill>
                          <a:latin typeface="Goudy Old Style"/>
                        </a:rPr>
                        <a:t>ISBNs included?</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r>
              <a:tr h="0">
                <a:tc>
                  <a:txBody>
                    <a:bodyPr anchor="ctr">
                      <a:noAutofit/>
                    </a:bodyPr>
                    <a:p>
                      <a:pPr>
                        <a:lnSpc>
                          <a:spcPct val="100000"/>
                        </a:lnSpc>
                      </a:pPr>
                      <a:r>
                        <a:rPr b="0" lang="en-US" sz="1800" spc="-1" strike="noStrike">
                          <a:solidFill>
                            <a:srgbClr val="2f2709"/>
                          </a:solidFill>
                          <a:latin typeface="Goudy Old Style"/>
                        </a:rPr>
                        <a:t>Amazon KDP</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anchor="ctr">
                      <a:noAutofit/>
                    </a:bodyPr>
                    <a:p>
                      <a:pPr>
                        <a:lnSpc>
                          <a:spcPct val="100000"/>
                        </a:lnSpc>
                      </a:pPr>
                      <a:r>
                        <a:rPr b="0" lang="en-US" sz="1800" spc="-1" strike="noStrike">
                          <a:solidFill>
                            <a:srgbClr val="2f2709"/>
                          </a:solidFill>
                          <a:latin typeface="Goudy Old Style"/>
                        </a:rPr>
                        <a:t>Free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Paperback only</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Kindle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Paperbacks only</a:t>
                      </a:r>
                      <a:br/>
                      <a:r>
                        <a:rPr b="0" lang="en-US" sz="1800" spc="-1" strike="noStrike">
                          <a:solidFill>
                            <a:srgbClr val="2f2709"/>
                          </a:solidFill>
                          <a:latin typeface="Goudy Old Style"/>
                        </a:rPr>
                        <a:t>(eBooks get ASINs instead)</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r>
              <a:tr h="0">
                <a:tc>
                  <a:txBody>
                    <a:bodyPr anchor="ctr">
                      <a:noAutofit/>
                    </a:bodyPr>
                    <a:p>
                      <a:pPr>
                        <a:lnSpc>
                          <a:spcPct val="100000"/>
                        </a:lnSpc>
                      </a:pPr>
                      <a:r>
                        <a:rPr b="0" lang="en-US" sz="1800" spc="-1" strike="noStrike">
                          <a:solidFill>
                            <a:srgbClr val="2f2709"/>
                          </a:solidFill>
                          <a:latin typeface="Goudy Old Style"/>
                        </a:rPr>
                        <a:t>Barnes &amp; Noble Press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anchor="ctr">
                      <a:noAutofit/>
                    </a:bodyPr>
                    <a:p>
                      <a:pPr>
                        <a:lnSpc>
                          <a:spcPct val="100000"/>
                        </a:lnSpc>
                      </a:pPr>
                      <a:r>
                        <a:rPr b="0" lang="en-US" sz="1800" spc="-1" strike="noStrike">
                          <a:solidFill>
                            <a:srgbClr val="2f2709"/>
                          </a:solidFill>
                          <a:latin typeface="Goudy Old Style"/>
                        </a:rPr>
                        <a:t>Free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marL="285840" indent="-285480">
                        <a:lnSpc>
                          <a:spcPct val="100000"/>
                        </a:lnSpc>
                        <a:buClr>
                          <a:srgbClr val="2f2709"/>
                        </a:buClr>
                        <a:buFont typeface="Arial"/>
                        <a:buChar char="•"/>
                      </a:pPr>
                      <a:r>
                        <a:rPr b="0" lang="en-US" sz="1800" spc="-1" strike="noStrike">
                          <a:solidFill>
                            <a:srgbClr val="2f2709"/>
                          </a:solidFill>
                          <a:latin typeface="Goudy Old Style"/>
                        </a:rPr>
                        <a:t>Paperback</a:t>
                      </a:r>
                      <a:endParaRPr b="0" lang="en-US" sz="1800" spc="-1" strike="noStrike">
                        <a:latin typeface="Arial"/>
                      </a:endParaRPr>
                    </a:p>
                    <a:p>
                      <a:pPr marL="285840" indent="-285480">
                        <a:lnSpc>
                          <a:spcPct val="100000"/>
                        </a:lnSpc>
                        <a:buClr>
                          <a:srgbClr val="2f2709"/>
                        </a:buClr>
                        <a:buFont typeface="Arial"/>
                        <a:buChar char="•"/>
                      </a:pPr>
                      <a:r>
                        <a:rPr b="0" lang="en-US" sz="1800" spc="-1" strike="noStrike">
                          <a:solidFill>
                            <a:srgbClr val="2f2709"/>
                          </a:solidFill>
                          <a:latin typeface="Goudy Old Style"/>
                        </a:rPr>
                        <a:t>Casewrap hardcover</a:t>
                      </a:r>
                      <a:endParaRPr b="0" lang="en-US" sz="1800" spc="-1" strike="noStrike">
                        <a:latin typeface="Arial"/>
                      </a:endParaRPr>
                    </a:p>
                    <a:p>
                      <a:pPr marL="285840" indent="-285480">
                        <a:lnSpc>
                          <a:spcPct val="100000"/>
                        </a:lnSpc>
                        <a:buClr>
                          <a:srgbClr val="2f2709"/>
                        </a:buClr>
                        <a:buFont typeface="Arial"/>
                        <a:buChar char="•"/>
                      </a:pPr>
                      <a:r>
                        <a:rPr b="0" lang="en-US" sz="1800" spc="-1" strike="noStrike">
                          <a:solidFill>
                            <a:srgbClr val="2f2709"/>
                          </a:solidFill>
                          <a:latin typeface="Goudy Old Style"/>
                        </a:rPr>
                        <a:t>Hardcover with dust jacket</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NOOK</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Yes, both print and eBooks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r>
              <a:tr h="0">
                <a:tc>
                  <a:txBody>
                    <a:bodyPr anchor="ctr">
                      <a:noAutofit/>
                    </a:bodyPr>
                    <a:p>
                      <a:pPr>
                        <a:lnSpc>
                          <a:spcPct val="100000"/>
                        </a:lnSpc>
                      </a:pPr>
                      <a:r>
                        <a:rPr b="0" lang="en-US" sz="1800" spc="-1" strike="noStrike">
                          <a:solidFill>
                            <a:srgbClr val="2f2709"/>
                          </a:solidFill>
                          <a:latin typeface="Goudy Old Style"/>
                        </a:rPr>
                        <a:t>iBooks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anchor="ctr">
                      <a:noAutofit/>
                    </a:bodyPr>
                    <a:p>
                      <a:pPr>
                        <a:lnSpc>
                          <a:spcPct val="100000"/>
                        </a:lnSpc>
                      </a:pPr>
                      <a:r>
                        <a:rPr b="0" lang="en-US" sz="1800" spc="-1" strike="noStrike">
                          <a:solidFill>
                            <a:srgbClr val="2f2709"/>
                          </a:solidFill>
                          <a:latin typeface="Goudy Old Style"/>
                        </a:rPr>
                        <a:t>Free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None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Apple products</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No</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r>
              <a:tr h="0">
                <a:tc>
                  <a:txBody>
                    <a:bodyPr anchor="ctr">
                      <a:noAutofit/>
                    </a:bodyPr>
                    <a:p>
                      <a:pPr>
                        <a:lnSpc>
                          <a:spcPct val="100000"/>
                        </a:lnSpc>
                      </a:pPr>
                      <a:r>
                        <a:rPr b="0" lang="en-US" sz="1800" spc="-1" strike="noStrike">
                          <a:solidFill>
                            <a:srgbClr val="2f2709"/>
                          </a:solidFill>
                          <a:latin typeface="Goudy Old Style"/>
                        </a:rPr>
                        <a:t>Kobo</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anchor="ctr">
                      <a:noAutofit/>
                    </a:bodyPr>
                    <a:p>
                      <a:pPr>
                        <a:lnSpc>
                          <a:spcPct val="100000"/>
                        </a:lnSpc>
                      </a:pPr>
                      <a:r>
                        <a:rPr b="0" lang="en-US" sz="1800" spc="-1" strike="noStrike">
                          <a:solidFill>
                            <a:srgbClr val="2f2709"/>
                          </a:solidFill>
                          <a:latin typeface="Goudy Old Style"/>
                        </a:rPr>
                        <a:t>Free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None</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Kobo</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c>
                  <a:txBody>
                    <a:bodyPr anchor="ctr">
                      <a:noAutofit/>
                    </a:bodyPr>
                    <a:p>
                      <a:pPr>
                        <a:lnSpc>
                          <a:spcPct val="100000"/>
                        </a:lnSpc>
                      </a:pPr>
                      <a:r>
                        <a:rPr b="0" lang="en-US" sz="1800" spc="-1" strike="noStrike">
                          <a:solidFill>
                            <a:srgbClr val="2f2709"/>
                          </a:solidFill>
                          <a:latin typeface="Goudy Old Style"/>
                        </a:rPr>
                        <a:t>No</a:t>
                      </a:r>
                      <a:endParaRPr b="0" lang="en-US" sz="1800" spc="-1" strike="noStrike">
                        <a:latin typeface="Arial"/>
                      </a:endParaRPr>
                    </a:p>
                  </a:txBody>
                  <a:tcPr marL="91440" marR="91440">
                    <a:lnL w="12240">
                      <a:solidFill>
                        <a:srgbClr val="2f2709"/>
                      </a:solidFill>
                    </a:lnL>
                    <a:lnR w="12240">
                      <a:solidFill>
                        <a:srgbClr val="2f2709"/>
                      </a:solidFill>
                    </a:lnR>
                    <a:lnT w="12240">
                      <a:solidFill>
                        <a:srgbClr val="2f2709"/>
                      </a:solidFill>
                    </a:lnT>
                    <a:lnB w="12240">
                      <a:solidFill>
                        <a:srgbClr val="2f2709"/>
                      </a:solidFill>
                    </a:lnB>
                    <a:no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838080" y="1825560"/>
            <a:ext cx="10515240" cy="4350960"/>
          </a:xfrm>
          <a:prstGeom prst="rect">
            <a:avLst/>
          </a:prstGeom>
          <a:noFill/>
          <a:ln>
            <a:noFill/>
          </a:ln>
        </p:spPr>
        <p:txBody>
          <a:bodyPr>
            <a:normAutofit/>
          </a:bodyPr>
          <a:p>
            <a:pPr>
              <a:lnSpc>
                <a:spcPct val="120000"/>
              </a:lnSpc>
              <a:spcBef>
                <a:spcPts val="1001"/>
              </a:spcBef>
            </a:pPr>
            <a:r>
              <a:rPr b="0" lang="en-US" sz="2400" spc="-1" strike="noStrike">
                <a:solidFill>
                  <a:srgbClr val="2f2709"/>
                </a:solidFill>
                <a:latin typeface="Goudy Old Style"/>
              </a:rPr>
              <a:t>Aggregators sell books through multiple retailers from one platform.</a:t>
            </a:r>
            <a:endParaRPr b="0" lang="en-US" sz="2400" spc="-1" strike="noStrike">
              <a:solidFill>
                <a:srgbClr val="2f2709"/>
              </a:solidFill>
              <a:latin typeface="Goudy Old Style"/>
            </a:endParaRPr>
          </a:p>
          <a:p>
            <a:pPr marL="228600" indent="-228240">
              <a:lnSpc>
                <a:spcPct val="120000"/>
              </a:lnSpc>
              <a:spcBef>
                <a:spcPts val="1001"/>
              </a:spcBef>
              <a:buClr>
                <a:srgbClr val="2f2709"/>
              </a:buClr>
              <a:buFont typeface="Arial"/>
              <a:buChar char="•"/>
            </a:pPr>
            <a:r>
              <a:rPr b="0" lang="en-US" sz="2400" spc="-1" strike="noStrike">
                <a:solidFill>
                  <a:srgbClr val="2f2709"/>
                </a:solidFill>
                <a:latin typeface="Goudy Old Style"/>
              </a:rPr>
              <a:t>Free</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Smashwords (eBooks only)</a:t>
            </a:r>
            <a:endParaRPr b="0" lang="en-US" sz="19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Draft2Digital (eBooks only)</a:t>
            </a:r>
            <a:endParaRPr b="0" lang="en-US" sz="19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Lulu</a:t>
            </a:r>
            <a:endParaRPr b="0" lang="en-US" sz="19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Blurb</a:t>
            </a:r>
            <a:endParaRPr b="0" lang="en-US" sz="1900" spc="-1" strike="noStrike">
              <a:solidFill>
                <a:srgbClr val="2f2709"/>
              </a:solidFill>
              <a:latin typeface="Goudy Old Style"/>
            </a:endParaRPr>
          </a:p>
          <a:p>
            <a:pPr marL="228600" indent="-228240">
              <a:lnSpc>
                <a:spcPct val="120000"/>
              </a:lnSpc>
              <a:spcBef>
                <a:spcPts val="1001"/>
              </a:spcBef>
              <a:buClr>
                <a:srgbClr val="2f2709"/>
              </a:buClr>
              <a:buFont typeface="Arial"/>
              <a:buChar char="•"/>
            </a:pPr>
            <a:r>
              <a:rPr b="0" lang="en-US" sz="2400" spc="-1" strike="noStrike">
                <a:solidFill>
                  <a:srgbClr val="2f2709"/>
                </a:solidFill>
                <a:latin typeface="Goudy Old Style"/>
              </a:rPr>
              <a:t>Not free, but high quality &amp; with brick-and-mortar distribution</a:t>
            </a:r>
            <a:endParaRPr b="0" lang="en-US" sz="24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IngramSpark</a:t>
            </a:r>
            <a:endParaRPr b="0" lang="en-US" sz="1900" spc="-1" strike="noStrike">
              <a:solidFill>
                <a:srgbClr val="2f2709"/>
              </a:solidFill>
              <a:latin typeface="Goudy Old Style"/>
            </a:endParaRPr>
          </a:p>
          <a:p>
            <a:pPr lvl="1" marL="685800" indent="-228240">
              <a:lnSpc>
                <a:spcPct val="120000"/>
              </a:lnSpc>
              <a:spcBef>
                <a:spcPts val="499"/>
              </a:spcBef>
              <a:buClr>
                <a:srgbClr val="2f2709"/>
              </a:buClr>
              <a:buFont typeface="Arial"/>
              <a:buChar char="•"/>
            </a:pPr>
            <a:r>
              <a:rPr b="0" lang="en-US" sz="1900" spc="-1" strike="noStrike">
                <a:solidFill>
                  <a:srgbClr val="2f2709"/>
                </a:solidFill>
                <a:latin typeface="Goudy Old Style"/>
              </a:rPr>
              <a:t>BookBaby</a:t>
            </a:r>
            <a:endParaRPr b="0" lang="en-US" sz="1900" spc="-1" strike="noStrike">
              <a:solidFill>
                <a:srgbClr val="2f2709"/>
              </a:solidFill>
              <a:latin typeface="Goudy Old Style"/>
            </a:endParaRPr>
          </a:p>
        </p:txBody>
      </p:sp>
      <p:sp>
        <p:nvSpPr>
          <p:cNvPr id="242" name="TextShape 2"/>
          <p:cNvSpPr txBox="1"/>
          <p:nvPr/>
        </p:nvSpPr>
        <p:spPr>
          <a:xfrm>
            <a:off x="838080" y="365040"/>
            <a:ext cx="10515240" cy="108684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Aggregators</a:t>
            </a:r>
            <a:endParaRPr b="0" lang="en-US" sz="4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3" name="Table 1"/>
          <p:cNvGraphicFramePr/>
          <p:nvPr/>
        </p:nvGraphicFramePr>
        <p:xfrm>
          <a:off x="577080" y="489960"/>
          <a:ext cx="11081160" cy="5377320"/>
        </p:xfrm>
        <a:graphic>
          <a:graphicData uri="http://schemas.openxmlformats.org/drawingml/2006/table">
            <a:tbl>
              <a:tblPr/>
              <a:tblGrid>
                <a:gridCol w="1384920"/>
                <a:gridCol w="1651680"/>
                <a:gridCol w="3196080"/>
                <a:gridCol w="1647720"/>
                <a:gridCol w="3200760"/>
              </a:tblGrid>
              <a:tr h="294120">
                <a:tc>
                  <a:txBody>
                    <a:bodyPr lIns="34920" rIns="34920" tIns="17280" bIns="17280" anchor="ctr">
                      <a:noAutofit/>
                    </a:bodyPr>
                    <a:p>
                      <a:pPr>
                        <a:lnSpc>
                          <a:spcPct val="100000"/>
                        </a:lnSpc>
                      </a:pPr>
                      <a:r>
                        <a:rPr b="0" lang="en-US" sz="1800" spc="-1" strike="noStrike">
                          <a:solidFill>
                            <a:srgbClr val="f9f6f3"/>
                          </a:solidFill>
                          <a:latin typeface="Goudy Old Style"/>
                        </a:rPr>
                        <a:t>Service</a:t>
                      </a:r>
                      <a:endParaRPr b="0" lang="en-US" sz="18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lIns="34920" rIns="34920" tIns="17280" bIns="17280" anchor="ctr">
                      <a:noAutofit/>
                    </a:bodyPr>
                    <a:p>
                      <a:pPr>
                        <a:lnSpc>
                          <a:spcPct val="100000"/>
                        </a:lnSpc>
                      </a:pPr>
                      <a:r>
                        <a:rPr b="0" lang="en-US" sz="1800" spc="-1" strike="noStrike">
                          <a:solidFill>
                            <a:srgbClr val="f9f6f3"/>
                          </a:solidFill>
                          <a:latin typeface="Goudy Old Style"/>
                        </a:rPr>
                        <a:t>Start-Up Costs</a:t>
                      </a:r>
                      <a:endParaRPr b="0" lang="en-US" sz="18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lIns="34920" rIns="34920" tIns="17280" bIns="17280" anchor="ctr">
                      <a:noAutofit/>
                    </a:bodyPr>
                    <a:p>
                      <a:pPr>
                        <a:lnSpc>
                          <a:spcPct val="100000"/>
                        </a:lnSpc>
                      </a:pPr>
                      <a:r>
                        <a:rPr b="0" lang="en-US" sz="1800" spc="-1" strike="noStrike">
                          <a:solidFill>
                            <a:srgbClr val="f9f6f3"/>
                          </a:solidFill>
                          <a:latin typeface="Goudy Old Style"/>
                        </a:rPr>
                        <a:t>Print Formats</a:t>
                      </a:r>
                      <a:endParaRPr b="0" lang="en-US" sz="18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lIns="34920" rIns="34920" tIns="17280" bIns="17280" anchor="ctr">
                      <a:noAutofit/>
                    </a:bodyPr>
                    <a:p>
                      <a:pPr>
                        <a:lnSpc>
                          <a:spcPct val="100000"/>
                        </a:lnSpc>
                      </a:pPr>
                      <a:r>
                        <a:rPr b="0" lang="en-US" sz="1800" spc="-1" strike="noStrike">
                          <a:solidFill>
                            <a:srgbClr val="f9f6f3"/>
                          </a:solidFill>
                          <a:latin typeface="Goudy Old Style"/>
                        </a:rPr>
                        <a:t>ISBNs included?</a:t>
                      </a:r>
                      <a:endParaRPr b="0" lang="en-US" sz="18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c>
                  <a:txBody>
                    <a:bodyPr lIns="34920" rIns="34920" tIns="17280" bIns="17280" anchor="ctr">
                      <a:noAutofit/>
                    </a:bodyPr>
                    <a:p>
                      <a:pPr>
                        <a:lnSpc>
                          <a:spcPct val="100000"/>
                        </a:lnSpc>
                      </a:pPr>
                      <a:r>
                        <a:rPr b="0" lang="en-US" sz="1800" spc="-1" strike="noStrike">
                          <a:solidFill>
                            <a:srgbClr val="f9f6f3"/>
                          </a:solidFill>
                          <a:latin typeface="Goudy Old Style"/>
                        </a:rPr>
                        <a:t>Recommended For</a:t>
                      </a:r>
                      <a:endParaRPr b="0" lang="en-US" sz="18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386656"/>
                    </a:solidFill>
                  </a:tcPr>
                </a:tc>
              </a:tr>
              <a:tr h="955080">
                <a:tc>
                  <a:txBody>
                    <a:bodyPr lIns="34920" rIns="34920" tIns="17280" bIns="17280" anchor="ctr">
                      <a:noAutofit/>
                    </a:bodyPr>
                    <a:p>
                      <a:pPr>
                        <a:lnSpc>
                          <a:spcPct val="100000"/>
                        </a:lnSpc>
                      </a:pPr>
                      <a:r>
                        <a:rPr b="0" lang="en-US" sz="1600" spc="-1" strike="noStrike">
                          <a:solidFill>
                            <a:srgbClr val="2f2709"/>
                          </a:solidFill>
                          <a:latin typeface="Goudy Old Style"/>
                        </a:rPr>
                        <a:t>Blurb</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Free</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marL="285840" indent="-285480">
                        <a:lnSpc>
                          <a:spcPct val="100000"/>
                        </a:lnSpc>
                        <a:buClr>
                          <a:srgbClr val="2f2709"/>
                        </a:buClr>
                        <a:buFont typeface="Arial"/>
                        <a:buChar char="•"/>
                      </a:pPr>
                      <a:r>
                        <a:rPr b="0" lang="en-US" sz="1600" spc="-1" strike="noStrike">
                          <a:solidFill>
                            <a:srgbClr val="2f2709"/>
                          </a:solidFill>
                          <a:latin typeface="Goudy Old Style"/>
                        </a:rPr>
                        <a:t>Paperback</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Casewrap hardcover (called "ImageWrap")</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Linen hardcover with dust jacket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Yes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Printing visual works like art and photo books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r h="993600">
                <a:tc>
                  <a:txBody>
                    <a:bodyPr lIns="34920" rIns="34920" tIns="17280" bIns="17280" anchor="ctr">
                      <a:noAutofit/>
                    </a:bodyPr>
                    <a:p>
                      <a:pPr>
                        <a:lnSpc>
                          <a:spcPct val="100000"/>
                        </a:lnSpc>
                      </a:pPr>
                      <a:r>
                        <a:rPr b="0" lang="en-US" sz="1600" spc="-1" strike="noStrike">
                          <a:solidFill>
                            <a:srgbClr val="2f2709"/>
                          </a:solidFill>
                          <a:latin typeface="Goudy Old Style"/>
                        </a:rPr>
                        <a:t>BookBaby</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$249 for eBooks</a:t>
                      </a:r>
                      <a:br/>
                      <a:r>
                        <a:rPr b="0" lang="en-US" sz="1600" spc="-1" strike="noStrike">
                          <a:solidFill>
                            <a:srgbClr val="2f2709"/>
                          </a:solidFill>
                          <a:latin typeface="Goudy Old Style"/>
                        </a:rPr>
                        <a:t>$299 for print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marL="285840" indent="-285480">
                        <a:lnSpc>
                          <a:spcPct val="100000"/>
                        </a:lnSpc>
                        <a:buClr>
                          <a:srgbClr val="2f2709"/>
                        </a:buClr>
                        <a:buFont typeface="Arial"/>
                        <a:buChar char="•"/>
                      </a:pPr>
                      <a:r>
                        <a:rPr b="0" lang="en-US" sz="1600" spc="-1" strike="noStrike">
                          <a:solidFill>
                            <a:srgbClr val="2f2709"/>
                          </a:solidFill>
                          <a:latin typeface="Goudy Old Style"/>
                        </a:rPr>
                        <a:t>Paperback</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Casewrap hardcover</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Casewrap hardcover with dust jacket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No</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Starting an independent press; brick-and-mortar print distribution</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r h="674280">
                <a:tc>
                  <a:txBody>
                    <a:bodyPr lIns="34920" rIns="34920" tIns="17280" bIns="17280" anchor="ctr">
                      <a:noAutofit/>
                    </a:bodyPr>
                    <a:p>
                      <a:pPr>
                        <a:lnSpc>
                          <a:spcPct val="100000"/>
                        </a:lnSpc>
                      </a:pPr>
                      <a:r>
                        <a:rPr b="0" lang="en-US" sz="1600" spc="-1" strike="noStrike">
                          <a:solidFill>
                            <a:srgbClr val="2f2709"/>
                          </a:solidFill>
                          <a:latin typeface="Goudy Old Style"/>
                        </a:rPr>
                        <a:t>Draft2Digital</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Free</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Paperback only</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Yes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Easily self-publishing books using templates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r h="955080">
                <a:tc>
                  <a:txBody>
                    <a:bodyPr lIns="34920" rIns="34920" tIns="17280" bIns="17280" anchor="ctr">
                      <a:noAutofit/>
                    </a:bodyPr>
                    <a:p>
                      <a:pPr>
                        <a:lnSpc>
                          <a:spcPct val="100000"/>
                        </a:lnSpc>
                      </a:pPr>
                      <a:r>
                        <a:rPr b="0" lang="en-US" sz="1600" spc="-1" strike="noStrike">
                          <a:solidFill>
                            <a:srgbClr val="2f2709"/>
                          </a:solidFill>
                          <a:latin typeface="Goudy Old Style"/>
                        </a:rPr>
                        <a:t>IngramSpark</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$25 for eBooks</a:t>
                      </a:r>
                      <a:br/>
                      <a:r>
                        <a:rPr b="0" lang="en-US" sz="1600" spc="-1" strike="noStrike">
                          <a:solidFill>
                            <a:srgbClr val="2f2709"/>
                          </a:solidFill>
                          <a:latin typeface="Goudy Old Style"/>
                        </a:rPr>
                        <a:t>$49 for print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marL="285840" indent="-285480">
                        <a:lnSpc>
                          <a:spcPct val="100000"/>
                        </a:lnSpc>
                        <a:buClr>
                          <a:srgbClr val="2f2709"/>
                        </a:buClr>
                        <a:buFont typeface="Arial"/>
                        <a:buChar char="•"/>
                      </a:pPr>
                      <a:r>
                        <a:rPr b="0" lang="en-US" sz="1600" spc="-1" strike="noStrike">
                          <a:solidFill>
                            <a:srgbClr val="2f2709"/>
                          </a:solidFill>
                          <a:latin typeface="Goudy Old Style"/>
                        </a:rPr>
                        <a:t>Paperback</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Casewrap hardcover</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Cloth hardcover with or without dust jacket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No</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Starting an independent press; brick-and-mortar print distribution</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r h="725040">
                <a:tc>
                  <a:txBody>
                    <a:bodyPr lIns="34920" rIns="34920" tIns="17280" bIns="17280" anchor="ctr">
                      <a:noAutofit/>
                    </a:bodyPr>
                    <a:p>
                      <a:pPr>
                        <a:lnSpc>
                          <a:spcPct val="100000"/>
                        </a:lnSpc>
                      </a:pPr>
                      <a:r>
                        <a:rPr b="0" lang="en-US" sz="1600" spc="-1" strike="noStrike">
                          <a:solidFill>
                            <a:srgbClr val="2f2709"/>
                          </a:solidFill>
                          <a:latin typeface="Goudy Old Style"/>
                        </a:rPr>
                        <a:t>Lulu</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Free</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marL="285840" indent="-285480">
                        <a:lnSpc>
                          <a:spcPct val="100000"/>
                        </a:lnSpc>
                        <a:buClr>
                          <a:srgbClr val="2f2709"/>
                        </a:buClr>
                        <a:buFont typeface="Arial"/>
                        <a:buChar char="•"/>
                      </a:pPr>
                      <a:r>
                        <a:rPr b="0" lang="en-US" sz="1600" spc="-1" strike="noStrike">
                          <a:solidFill>
                            <a:srgbClr val="2f2709"/>
                          </a:solidFill>
                          <a:latin typeface="Goudy Old Style"/>
                        </a:rPr>
                        <a:t>Paperback</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Casewrap hardcover</a:t>
                      </a:r>
                      <a:endParaRPr b="0" lang="en-US" sz="1600" spc="-1" strike="noStrike">
                        <a:latin typeface="Arial"/>
                      </a:endParaRPr>
                    </a:p>
                    <a:p>
                      <a:pPr marL="285840" indent="-285480">
                        <a:lnSpc>
                          <a:spcPct val="100000"/>
                        </a:lnSpc>
                        <a:buClr>
                          <a:srgbClr val="2f2709"/>
                        </a:buClr>
                        <a:buFont typeface="Arial"/>
                        <a:buChar char="•"/>
                      </a:pPr>
                      <a:r>
                        <a:rPr b="0" lang="en-US" sz="1600" spc="-1" strike="noStrike">
                          <a:solidFill>
                            <a:srgbClr val="2f2709"/>
                          </a:solidFill>
                          <a:latin typeface="Goudy Old Style"/>
                        </a:rPr>
                        <a:t>Linen hardcover with dust jacket</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Yes, both print and eBooks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Self-publishing POD books cheaply</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r h="780120">
                <a:tc>
                  <a:txBody>
                    <a:bodyPr lIns="34920" rIns="34920" tIns="17280" bIns="17280" anchor="ctr">
                      <a:noAutofit/>
                    </a:bodyPr>
                    <a:p>
                      <a:pPr>
                        <a:lnSpc>
                          <a:spcPct val="100000"/>
                        </a:lnSpc>
                      </a:pPr>
                      <a:r>
                        <a:rPr b="0" lang="en-US" sz="1600" spc="-1" strike="noStrike">
                          <a:solidFill>
                            <a:srgbClr val="2f2709"/>
                          </a:solidFill>
                          <a:latin typeface="Goudy Old Style"/>
                        </a:rPr>
                        <a:t>Smashwords</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solidFill>
                      <a:srgbClr val="d2e6df"/>
                    </a:solidFill>
                  </a:tcPr>
                </a:tc>
                <a:tc>
                  <a:txBody>
                    <a:bodyPr lIns="34920" rIns="34920" tIns="17280" bIns="17280" anchor="ctr">
                      <a:noAutofit/>
                    </a:bodyPr>
                    <a:p>
                      <a:pPr>
                        <a:lnSpc>
                          <a:spcPct val="100000"/>
                        </a:lnSpc>
                      </a:pPr>
                      <a:r>
                        <a:rPr b="0" lang="en-US" sz="1600" spc="-1" strike="noStrike">
                          <a:solidFill>
                            <a:srgbClr val="2f2709"/>
                          </a:solidFill>
                          <a:latin typeface="Goudy Old Style"/>
                        </a:rPr>
                        <a:t>Free</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None</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Yes, eBooks only</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c>
                  <a:txBody>
                    <a:bodyPr lIns="34920" rIns="34920" tIns="17280" bIns="17280" anchor="ctr">
                      <a:noAutofit/>
                    </a:bodyPr>
                    <a:p>
                      <a:pPr>
                        <a:lnSpc>
                          <a:spcPct val="100000"/>
                        </a:lnSpc>
                      </a:pPr>
                      <a:r>
                        <a:rPr b="0" lang="en-US" sz="1600" spc="-1" strike="noStrike">
                          <a:solidFill>
                            <a:srgbClr val="2f2709"/>
                          </a:solidFill>
                          <a:latin typeface="Goudy Old Style"/>
                        </a:rPr>
                        <a:t>Self-publishing eBooks only</a:t>
                      </a:r>
                      <a:endParaRPr b="0" lang="en-US" sz="1600" spc="-1" strike="noStrike">
                        <a:latin typeface="Arial"/>
                      </a:endParaRPr>
                    </a:p>
                  </a:txBody>
                  <a:tcPr marL="34920" marR="34920">
                    <a:lnL w="12240">
                      <a:solidFill>
                        <a:srgbClr val="2f2709"/>
                      </a:solidFill>
                    </a:lnL>
                    <a:lnR w="12240">
                      <a:solidFill>
                        <a:srgbClr val="2f2709"/>
                      </a:solidFill>
                    </a:lnR>
                    <a:lnT w="12240">
                      <a:solidFill>
                        <a:srgbClr val="2f2709"/>
                      </a:solidFill>
                    </a:lnT>
                    <a:lnB w="12240">
                      <a:solidFill>
                        <a:srgbClr val="2f2709"/>
                      </a:solidFill>
                    </a:lnB>
                    <a:noFill/>
                  </a:tcPr>
                </a:tc>
              </a:tr>
            </a:tbl>
          </a:graphicData>
        </a:graphic>
      </p:graphicFrame>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838080" y="1825560"/>
            <a:ext cx="10515240" cy="4350960"/>
          </a:xfrm>
          <a:prstGeom prst="rect">
            <a:avLst/>
          </a:prstGeom>
          <a:noFill/>
          <a:ln>
            <a:noFill/>
          </a:ln>
        </p:spPr>
        <p:txBody>
          <a:bodyPr>
            <a:normAutofit/>
          </a:bodyPr>
          <a:p>
            <a:pPr marL="228600" indent="-228240">
              <a:lnSpc>
                <a:spcPct val="100000"/>
              </a:lnSpc>
              <a:spcBef>
                <a:spcPts val="1001"/>
              </a:spcBef>
              <a:buClr>
                <a:srgbClr val="2f2709"/>
              </a:buClr>
              <a:buFont typeface="Arial"/>
              <a:buChar char="•"/>
            </a:pPr>
            <a:r>
              <a:rPr b="0" lang="en-US" sz="2400" spc="-1" strike="noStrike">
                <a:solidFill>
                  <a:srgbClr val="2f2709"/>
                </a:solidFill>
                <a:latin typeface="Goudy Old Style"/>
              </a:rPr>
              <a:t>Stock your print books in brick-and-mortar stores </a:t>
            </a:r>
            <a:r>
              <a:rPr b="1" lang="en-US" sz="2400" spc="-1" strike="noStrike">
                <a:solidFill>
                  <a:srgbClr val="2f2709"/>
                </a:solidFill>
                <a:latin typeface="Goudy Old Style"/>
              </a:rPr>
              <a:t>at your own risk</a:t>
            </a:r>
            <a:r>
              <a:rPr b="0" lang="en-US" sz="2400" spc="-1" strike="noStrike">
                <a:solidFill>
                  <a:srgbClr val="2f2709"/>
                </a:solidFill>
                <a:latin typeface="Goudy Old Style"/>
              </a:rPr>
              <a:t>.</a:t>
            </a:r>
            <a:endParaRPr b="0" lang="en-US" sz="24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400" spc="-1" strike="noStrike">
                <a:solidFill>
                  <a:srgbClr val="2f2709"/>
                </a:solidFill>
                <a:latin typeface="Goudy Old Style"/>
              </a:rPr>
              <a:t>Bookstores stock titles on the understanding they can return unsold copies.</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900" spc="-1" strike="noStrike">
                <a:solidFill>
                  <a:srgbClr val="2f2709"/>
                </a:solidFill>
                <a:latin typeface="Goudy Old Style"/>
              </a:rPr>
              <a:t>If you don’t allow returns, bookstores won’t be keen to stock your books.</a:t>
            </a:r>
            <a:endParaRPr b="0" lang="en-US" sz="19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900" spc="-1" strike="noStrike">
                <a:solidFill>
                  <a:srgbClr val="2f2709"/>
                </a:solidFill>
                <a:latin typeface="Goudy Old Style"/>
              </a:rPr>
              <a:t>If you do allow returns, you’ll eat the cost.</a:t>
            </a:r>
            <a:endParaRPr b="0" lang="en-US" sz="1900" spc="-1" strike="noStrike">
              <a:solidFill>
                <a:srgbClr val="2f2709"/>
              </a:solidFill>
              <a:latin typeface="Goudy Old Style"/>
            </a:endParaRPr>
          </a:p>
        </p:txBody>
      </p:sp>
      <p:sp>
        <p:nvSpPr>
          <p:cNvPr id="245" name="TextShape 2"/>
          <p:cNvSpPr txBox="1"/>
          <p:nvPr/>
        </p:nvSpPr>
        <p:spPr>
          <a:xfrm>
            <a:off x="838080" y="365040"/>
            <a:ext cx="10515240" cy="108684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How Bookstores Work</a:t>
            </a:r>
            <a:endParaRPr b="0" lang="en-US" sz="4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838080" y="1825560"/>
            <a:ext cx="10515240" cy="4350960"/>
          </a:xfrm>
          <a:prstGeom prst="rect">
            <a:avLst/>
          </a:prstGeom>
          <a:noFill/>
          <a:ln>
            <a:noFill/>
          </a:ln>
        </p:spPr>
        <p:txBody>
          <a:bodyPr>
            <a:noAutofit/>
          </a:bodyPr>
          <a:p>
            <a:pPr>
              <a:lnSpc>
                <a:spcPct val="100000"/>
              </a:lnSpc>
              <a:spcBef>
                <a:spcPts val="1001"/>
              </a:spcBef>
            </a:pPr>
            <a:r>
              <a:rPr b="0" lang="en-US" sz="2400" spc="-1" strike="noStrike">
                <a:solidFill>
                  <a:srgbClr val="2f2709"/>
                </a:solidFill>
                <a:latin typeface="Goudy Old Style"/>
              </a:rPr>
              <a:t>For the remainder of this class, research publishing services and choose the option(s) you think best for your project. Make sure to carefully read the Terms of Use (TOUs) and other contractual agreements.</a:t>
            </a:r>
            <a:endParaRPr b="0" lang="en-US" sz="2400" spc="-1" strike="noStrike">
              <a:solidFill>
                <a:srgbClr val="2f2709"/>
              </a:solidFill>
              <a:latin typeface="Goudy Old Style"/>
            </a:endParaRPr>
          </a:p>
          <a:p>
            <a:pPr>
              <a:lnSpc>
                <a:spcPct val="100000"/>
              </a:lnSpc>
              <a:spcBef>
                <a:spcPts val="1001"/>
              </a:spcBef>
            </a:pPr>
            <a:r>
              <a:rPr b="0" lang="en-US" sz="2400" spc="-1" strike="noStrike">
                <a:solidFill>
                  <a:srgbClr val="2f2709"/>
                </a:solidFill>
                <a:latin typeface="Goudy Old Style"/>
              </a:rPr>
              <a:t>Before our next class, please do the following.</a:t>
            </a:r>
            <a:endParaRPr b="0" lang="en-US" sz="24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Set up an account for the platform(s) of your choice and write down the login credentials.</a:t>
            </a:r>
            <a:endParaRPr b="0" lang="en-US" sz="24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Select a format (hardcover or paperback) and trim size for your print book.</a:t>
            </a:r>
            <a:endParaRPr b="0" lang="en-US" sz="24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Using your selected trim size, if necessary, find the interior formatting requirements or a template file for your chosen service. We'll use these in the next lesson to format your manuscript.</a:t>
            </a:r>
            <a:endParaRPr b="0" lang="en-US" sz="2400" spc="-1" strike="noStrike">
              <a:solidFill>
                <a:srgbClr val="2f2709"/>
              </a:solidFill>
              <a:latin typeface="Goudy Old Style"/>
            </a:endParaRPr>
          </a:p>
        </p:txBody>
      </p:sp>
      <p:sp>
        <p:nvSpPr>
          <p:cNvPr id="247" name="TextShape 2"/>
          <p:cNvSpPr txBox="1"/>
          <p:nvPr/>
        </p:nvSpPr>
        <p:spPr>
          <a:xfrm>
            <a:off x="838080" y="365040"/>
            <a:ext cx="10515240" cy="108684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Activity: Choose Your Service(s)</a:t>
            </a:r>
            <a:endParaRPr b="0" lang="en-US" sz="4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Learning Outcome &amp; Objectives</a:t>
            </a:r>
            <a:endParaRPr b="0" lang="en-US" sz="4400" spc="-1" strike="noStrike">
              <a:solidFill>
                <a:srgbClr val="2f2709"/>
              </a:solidFill>
              <a:latin typeface="Goudy Old Style"/>
            </a:endParaRPr>
          </a:p>
        </p:txBody>
      </p:sp>
      <p:sp>
        <p:nvSpPr>
          <p:cNvPr id="220" name="TextShape 2"/>
          <p:cNvSpPr txBox="1"/>
          <p:nvPr/>
        </p:nvSpPr>
        <p:spPr>
          <a:xfrm>
            <a:off x="838080" y="1825560"/>
            <a:ext cx="10515240" cy="4350960"/>
          </a:xfrm>
          <a:prstGeom prst="rect">
            <a:avLst/>
          </a:prstGeom>
          <a:noFill/>
          <a:ln>
            <a:noFill/>
          </a:ln>
        </p:spPr>
        <p:txBody>
          <a:bodyPr>
            <a:normAutofit/>
          </a:bodyPr>
          <a:p>
            <a:pPr marL="228600" indent="-228240">
              <a:lnSpc>
                <a:spcPct val="100000"/>
              </a:lnSpc>
              <a:spcBef>
                <a:spcPts val="1001"/>
              </a:spcBef>
              <a:buClr>
                <a:srgbClr val="2f2709"/>
              </a:buClr>
              <a:buFont typeface="Arial"/>
              <a:buChar char="•"/>
            </a:pPr>
            <a:r>
              <a:rPr b="0" lang="en-US" sz="2400" spc="-1" strike="noStrike">
                <a:solidFill>
                  <a:srgbClr val="2f2709"/>
                </a:solidFill>
                <a:latin typeface="Goudy Old Style"/>
              </a:rPr>
              <a:t>Identify and use the publishing service most appropriate for a given project.</a:t>
            </a:r>
            <a:endParaRPr b="0" lang="en-US" sz="2400" spc="-1" strike="noStrike">
              <a:solidFill>
                <a:srgbClr val="2f2709"/>
              </a:solidFill>
              <a:latin typeface="Goudy Old Style"/>
            </a:endParaRPr>
          </a:p>
          <a:p>
            <a:pPr lvl="1" marL="800280" indent="-342720">
              <a:lnSpc>
                <a:spcPct val="100000"/>
              </a:lnSpc>
              <a:spcBef>
                <a:spcPts val="499"/>
              </a:spcBef>
              <a:buClr>
                <a:srgbClr val="2f2709"/>
              </a:buClr>
              <a:buFont typeface="Copperplate Gothic Light"/>
              <a:buAutoNum type="arabicPeriod"/>
            </a:pPr>
            <a:r>
              <a:rPr b="0" lang="en-US" sz="1800" spc="-1" strike="noStrike">
                <a:solidFill>
                  <a:srgbClr val="2f2709"/>
                </a:solidFill>
                <a:latin typeface="Goudy Old Style"/>
              </a:rPr>
              <a:t>Describe the key differences between publishing services.</a:t>
            </a:r>
            <a:endParaRPr b="0" lang="en-US" sz="1800" spc="-1" strike="noStrike">
              <a:solidFill>
                <a:srgbClr val="2f2709"/>
              </a:solidFill>
              <a:latin typeface="Goudy Old Style"/>
            </a:endParaRPr>
          </a:p>
          <a:p>
            <a:pPr lvl="1" marL="800280" indent="-342720">
              <a:lnSpc>
                <a:spcPct val="100000"/>
              </a:lnSpc>
              <a:spcBef>
                <a:spcPts val="499"/>
              </a:spcBef>
              <a:buClr>
                <a:srgbClr val="2f2709"/>
              </a:buClr>
              <a:buFont typeface="Copperplate Gothic Light"/>
              <a:buAutoNum type="arabicPeriod"/>
            </a:pPr>
            <a:r>
              <a:rPr b="0" lang="en-US" sz="1800" spc="-1" strike="noStrike">
                <a:solidFill>
                  <a:srgbClr val="2f2709"/>
                </a:solidFill>
                <a:latin typeface="Goudy Old Style"/>
              </a:rPr>
              <a:t>Locate and download all files necessary to format book interiors and covers that comply with a chosen service's requirements.</a:t>
            </a:r>
            <a:endParaRPr b="0" lang="en-US" sz="1800" spc="-1" strike="noStrike">
              <a:solidFill>
                <a:srgbClr val="2f2709"/>
              </a:solidFill>
              <a:latin typeface="Goudy Old Style"/>
            </a:endParaRPr>
          </a:p>
          <a:p>
            <a:pPr>
              <a:lnSpc>
                <a:spcPct val="90000"/>
              </a:lnSpc>
              <a:spcBef>
                <a:spcPts val="1001"/>
              </a:spcBef>
            </a:pPr>
            <a:endParaRPr b="0" lang="en-US" sz="18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084680" y="2350080"/>
            <a:ext cx="10040040" cy="3044520"/>
          </a:xfrm>
          <a:prstGeom prst="rect">
            <a:avLst/>
          </a:prstGeom>
          <a:noFill/>
          <a:ln>
            <a:noFill/>
          </a:ln>
        </p:spPr>
        <p:txBody>
          <a:bodyPr anchor="ctr">
            <a:noAutofit/>
          </a:bodyPr>
          <a:p>
            <a:pPr>
              <a:lnSpc>
                <a:spcPct val="90000"/>
              </a:lnSpc>
            </a:pPr>
            <a:r>
              <a:rPr b="0" lang="en-US" sz="6000" spc="-1" strike="noStrike">
                <a:solidFill>
                  <a:srgbClr val="333333"/>
                </a:solidFill>
                <a:latin typeface="Copperplate Gothic Light"/>
              </a:rPr>
              <a:t>The Pros and Cons of</a:t>
            </a:r>
            <a:br/>
            <a:r>
              <a:rPr b="0" lang="en-US" sz="6000" spc="-1" strike="noStrike">
                <a:solidFill>
                  <a:srgbClr val="333333"/>
                </a:solidFill>
                <a:latin typeface="Copperplate Gothic Light"/>
              </a:rPr>
              <a:t>Self-Publishing</a:t>
            </a:r>
            <a:endParaRPr b="0" lang="en-US" sz="6000" spc="-1" strike="noStrike">
              <a:solidFill>
                <a:srgbClr val="f9f6f3"/>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Cons</a:t>
            </a:r>
            <a:endParaRPr b="0" lang="en-US" sz="4400" spc="-1" strike="noStrike">
              <a:solidFill>
                <a:srgbClr val="2f2709"/>
              </a:solidFill>
              <a:latin typeface="Goudy Old Style"/>
            </a:endParaRPr>
          </a:p>
        </p:txBody>
      </p:sp>
      <p:sp>
        <p:nvSpPr>
          <p:cNvPr id="223" name="TextShape 2"/>
          <p:cNvSpPr txBox="1"/>
          <p:nvPr/>
        </p:nvSpPr>
        <p:spPr>
          <a:xfrm>
            <a:off x="838080" y="1825560"/>
            <a:ext cx="10515240" cy="4350960"/>
          </a:xfrm>
          <a:prstGeom prst="rect">
            <a:avLst/>
          </a:prstGeom>
          <a:noFill/>
          <a:ln>
            <a:noFill/>
          </a:ln>
        </p:spPr>
        <p:txBody>
          <a:bodyPr>
            <a:noAutofit/>
          </a:bodyPr>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Self-publishing doesn’t pay well.</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The median annual income for self-published authors is </a:t>
            </a:r>
            <a:r>
              <a:rPr b="1" lang="en-US" sz="1800" spc="-1" strike="noStrike">
                <a:solidFill>
                  <a:srgbClr val="2f2709"/>
                </a:solidFill>
                <a:latin typeface="Goudy Old Style"/>
              </a:rPr>
              <a:t>$1,951</a:t>
            </a:r>
            <a:r>
              <a:rPr b="0" lang="en-US" sz="1800" spc="-1" strike="noStrike">
                <a:solidFill>
                  <a:srgbClr val="2f2709"/>
                </a:solidFill>
                <a:latin typeface="Goudy Old Style"/>
              </a:rPr>
              <a:t>.</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Self-published authors earn 58% </a:t>
            </a:r>
            <a:r>
              <a:rPr b="0" i="1" lang="en-US" sz="1800" spc="-1" strike="noStrike">
                <a:solidFill>
                  <a:srgbClr val="2f2709"/>
                </a:solidFill>
                <a:latin typeface="Goudy Old Style"/>
              </a:rPr>
              <a:t>less</a:t>
            </a:r>
            <a:r>
              <a:rPr b="0" lang="en-US" sz="1800" spc="-1" strike="noStrike">
                <a:solidFill>
                  <a:srgbClr val="2f2709"/>
                </a:solidFill>
                <a:latin typeface="Goudy Old Style"/>
              </a:rPr>
              <a:t> than traditionally published authors.</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Self-published books have limited distribution.</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Self-published books won’t be placed in big retail stores.</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Libraries require reviews from publications like </a:t>
            </a:r>
            <a:r>
              <a:rPr b="0" i="1" lang="en-US" sz="1800" spc="-1" strike="noStrike">
                <a:solidFill>
                  <a:srgbClr val="2f2709"/>
                </a:solidFill>
                <a:latin typeface="Goudy Old Style"/>
              </a:rPr>
              <a:t>Library Journal</a:t>
            </a:r>
            <a:r>
              <a:rPr b="0" lang="en-US" sz="1800" spc="-1" strike="noStrike">
                <a:solidFill>
                  <a:srgbClr val="2f2709"/>
                </a:solidFill>
                <a:latin typeface="Goudy Old Style"/>
              </a:rPr>
              <a:t> and </a:t>
            </a:r>
            <a:r>
              <a:rPr b="0" i="1" lang="en-US" sz="1800" spc="-1" strike="noStrike">
                <a:solidFill>
                  <a:srgbClr val="2f2709"/>
                </a:solidFill>
                <a:latin typeface="Goudy Old Style"/>
              </a:rPr>
              <a:t>Booklist.</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Self-publishing requires many skills.</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Developmental and copy editing, graphic design, marketing and sales…</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For professional help, expect to pay upwards of $1,000 for each service.</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Self-publishing is time-consuming and costly.</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You will spend multiple days on each step of the process.</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Print proofs will cost $10+ each, and some platforms have title setup fees.</a:t>
            </a:r>
            <a:r>
              <a:rPr b="0" lang="en-US" sz="1800" spc="-1" strike="noStrike">
                <a:solidFill>
                  <a:srgbClr val="2f2709"/>
                </a:solidFill>
                <a:latin typeface="Goudy Old Style"/>
              </a:rPr>
              <a:t>	</a:t>
            </a:r>
            <a:endParaRPr b="0" lang="en-US" sz="18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Pros</a:t>
            </a:r>
            <a:endParaRPr b="0" lang="en-US" sz="4400" spc="-1" strike="noStrike">
              <a:solidFill>
                <a:srgbClr val="2f2709"/>
              </a:solidFill>
              <a:latin typeface="Goudy Old Style"/>
            </a:endParaRPr>
          </a:p>
        </p:txBody>
      </p:sp>
      <p:sp>
        <p:nvSpPr>
          <p:cNvPr id="225" name="TextShape 2"/>
          <p:cNvSpPr txBox="1"/>
          <p:nvPr/>
        </p:nvSpPr>
        <p:spPr>
          <a:xfrm>
            <a:off x="838080" y="1825560"/>
            <a:ext cx="10515240" cy="4350960"/>
          </a:xfrm>
          <a:prstGeom prst="rect">
            <a:avLst/>
          </a:prstGeom>
          <a:noFill/>
          <a:ln>
            <a:noFill/>
          </a:ln>
        </p:spPr>
        <p:txBody>
          <a:bodyPr>
            <a:noAutofit/>
          </a:bodyPr>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You have full creative control.</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In traditional publishing, authors often have little say in cover designs, editorial decisions, even titles.</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In self-publishing, you make </a:t>
            </a:r>
            <a:r>
              <a:rPr b="0" i="1" lang="en-US" sz="1800" spc="-1" strike="noStrike">
                <a:solidFill>
                  <a:srgbClr val="2f2709"/>
                </a:solidFill>
                <a:latin typeface="Goudy Old Style"/>
              </a:rPr>
              <a:t>all</a:t>
            </a:r>
            <a:r>
              <a:rPr b="0" lang="en-US" sz="1800" spc="-1" strike="noStrike">
                <a:solidFill>
                  <a:srgbClr val="2f2709"/>
                </a:solidFill>
                <a:latin typeface="Goudy Old Style"/>
              </a:rPr>
              <a:t> decisions!</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You have full business control.</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Traditional publishers determine pricing and retail availability.</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Many contracts also restrict intellectual property rights for other formats, adaptations, and spin-offs.</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Self-publishing is relatively fast.</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Publishing a book usually takes several years.</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Self-publishing takes a couple of weeks or months.</a:t>
            </a:r>
            <a:endParaRPr b="0" lang="en-US" sz="18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000" spc="-1" strike="noStrike">
                <a:solidFill>
                  <a:srgbClr val="2f2709"/>
                </a:solidFill>
                <a:latin typeface="Goudy Old Style"/>
              </a:rPr>
              <a:t>Self-publishing is personally rewarding.</a:t>
            </a:r>
            <a:endParaRPr b="0" lang="en-US" sz="20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Publishers exist to make money.</a:t>
            </a:r>
            <a:endParaRPr b="0" lang="en-US" sz="1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1800" spc="-1" strike="noStrike">
                <a:solidFill>
                  <a:srgbClr val="2f2709"/>
                </a:solidFill>
                <a:latin typeface="Goudy Old Style"/>
              </a:rPr>
              <a:t>If your primary goal is something else, self-publishing can help you reach it.</a:t>
            </a:r>
            <a:endParaRPr b="0" lang="en-US" sz="18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838080" y="1825560"/>
            <a:ext cx="10515240" cy="4350960"/>
          </a:xfrm>
          <a:prstGeom prst="rect">
            <a:avLst/>
          </a:prstGeom>
          <a:noFill/>
          <a:ln>
            <a:noFill/>
          </a:ln>
        </p:spPr>
        <p:txBody>
          <a:bodyPr>
            <a:normAutofit/>
          </a:bodyPr>
          <a:p>
            <a:pPr>
              <a:lnSpc>
                <a:spcPct val="100000"/>
              </a:lnSpc>
              <a:spcBef>
                <a:spcPts val="1001"/>
              </a:spcBef>
            </a:pPr>
            <a:r>
              <a:rPr b="0" lang="en-US" sz="2800" spc="-1" strike="noStrike">
                <a:solidFill>
                  <a:srgbClr val="2f2709"/>
                </a:solidFill>
                <a:latin typeface="Goudy Old Style"/>
              </a:rPr>
              <a:t>In the next five minutes, write down the answers to the questions below.</a:t>
            </a:r>
            <a:endParaRPr b="0" lang="en-US" sz="28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What creative work do you want to publish?</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000" spc="-1" strike="noStrike">
                <a:solidFill>
                  <a:srgbClr val="2f2709"/>
                </a:solidFill>
                <a:latin typeface="Goudy Old Style"/>
              </a:rPr>
              <a:t>A novel, anthology, or memoir? A book of photos and poetry? Family recipes?</a:t>
            </a:r>
            <a:endParaRPr b="0" lang="en-US" sz="20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What do you want to accomplish through publication?</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000" spc="-1" strike="noStrike">
                <a:solidFill>
                  <a:srgbClr val="2f2709"/>
                </a:solidFill>
                <a:latin typeface="Goudy Old Style"/>
              </a:rPr>
              <a:t>Make a gift for friends? Supplement your income? Share a message?</a:t>
            </a:r>
            <a:endParaRPr b="0" lang="en-US" sz="2000" spc="-1" strike="noStrike">
              <a:solidFill>
                <a:srgbClr val="2f2709"/>
              </a:solidFill>
              <a:latin typeface="Goudy Old Style"/>
            </a:endParaRPr>
          </a:p>
          <a:p>
            <a:pPr marL="457200" indent="-456840">
              <a:lnSpc>
                <a:spcPct val="100000"/>
              </a:lnSpc>
              <a:spcBef>
                <a:spcPts val="1001"/>
              </a:spcBef>
              <a:buClr>
                <a:srgbClr val="2f2709"/>
              </a:buClr>
              <a:buFont typeface="Copperplate Gothic Light"/>
              <a:buAutoNum type="arabicPeriod"/>
            </a:pPr>
            <a:r>
              <a:rPr b="0" lang="en-US" sz="2400" spc="-1" strike="noStrike">
                <a:solidFill>
                  <a:srgbClr val="2f2709"/>
                </a:solidFill>
                <a:latin typeface="Goudy Old Style"/>
              </a:rPr>
              <a:t>How much time and money are you willing to invest in this project?</a:t>
            </a:r>
            <a:endParaRPr b="0" lang="en-US" sz="2400" spc="-1" strike="noStrike">
              <a:solidFill>
                <a:srgbClr val="2f2709"/>
              </a:solidFill>
              <a:latin typeface="Goudy Old Style"/>
            </a:endParaRPr>
          </a:p>
          <a:p>
            <a:pPr>
              <a:lnSpc>
                <a:spcPct val="100000"/>
              </a:lnSpc>
              <a:spcBef>
                <a:spcPts val="1001"/>
              </a:spcBef>
            </a:pPr>
            <a:endParaRPr b="0" lang="en-US" sz="2400" spc="-1" strike="noStrike">
              <a:solidFill>
                <a:srgbClr val="2f2709"/>
              </a:solidFill>
              <a:latin typeface="Goudy Old Style"/>
            </a:endParaRPr>
          </a:p>
        </p:txBody>
      </p:sp>
      <p:sp>
        <p:nvSpPr>
          <p:cNvPr id="227" name="TextShape 2"/>
          <p:cNvSpPr txBox="1"/>
          <p:nvPr/>
        </p:nvSpPr>
        <p:spPr>
          <a:xfrm>
            <a:off x="838080" y="365040"/>
            <a:ext cx="10515240" cy="108684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Activity: What are your goals?</a:t>
            </a:r>
            <a:endParaRPr b="0" lang="en-US" sz="4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1084680" y="2377440"/>
            <a:ext cx="10040040" cy="3008160"/>
          </a:xfrm>
          <a:prstGeom prst="rect">
            <a:avLst/>
          </a:prstGeom>
          <a:noFill/>
          <a:ln>
            <a:noFill/>
          </a:ln>
        </p:spPr>
        <p:txBody>
          <a:bodyPr anchor="ctr">
            <a:noAutofit/>
          </a:bodyPr>
          <a:p>
            <a:pPr>
              <a:lnSpc>
                <a:spcPct val="90000"/>
              </a:lnSpc>
            </a:pPr>
            <a:r>
              <a:rPr b="0" lang="en-US" sz="6000" spc="-1" strike="noStrike">
                <a:solidFill>
                  <a:srgbClr val="333333"/>
                </a:solidFill>
                <a:latin typeface="Copperplate Gothic Light"/>
              </a:rPr>
              <a:t>Introduction to Formats</a:t>
            </a:r>
            <a:endParaRPr b="0" lang="en-US" sz="6000" spc="-1" strike="noStrike">
              <a:solidFill>
                <a:srgbClr val="f9f6f3"/>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Ebook Terms</a:t>
            </a:r>
            <a:endParaRPr b="0" lang="en-US" sz="4400" spc="-1" strike="noStrike">
              <a:solidFill>
                <a:srgbClr val="2f2709"/>
              </a:solidFill>
              <a:latin typeface="Goudy Old Style"/>
            </a:endParaRPr>
          </a:p>
        </p:txBody>
      </p:sp>
      <p:sp>
        <p:nvSpPr>
          <p:cNvPr id="230" name="TextShape 2"/>
          <p:cNvSpPr txBox="1"/>
          <p:nvPr/>
        </p:nvSpPr>
        <p:spPr>
          <a:xfrm>
            <a:off x="838080" y="1825560"/>
            <a:ext cx="10515240" cy="4350960"/>
          </a:xfrm>
          <a:prstGeom prst="rect">
            <a:avLst/>
          </a:prstGeom>
          <a:noFill/>
          <a:ln>
            <a:noFill/>
          </a:ln>
        </p:spPr>
        <p:txBody>
          <a:bodyPr>
            <a:noAutofit/>
          </a:bodyPr>
          <a:p>
            <a:pPr marL="228600" indent="-228240">
              <a:lnSpc>
                <a:spcPct val="100000"/>
              </a:lnSpc>
              <a:spcBef>
                <a:spcPts val="1001"/>
              </a:spcBef>
              <a:buClr>
                <a:srgbClr val="2f2709"/>
              </a:buClr>
              <a:buFont typeface="Arial"/>
              <a:buChar char="•"/>
            </a:pPr>
            <a:r>
              <a:rPr b="0" lang="en-US" sz="2800" spc="-1" strike="noStrike">
                <a:solidFill>
                  <a:srgbClr val="2f2709"/>
                </a:solidFill>
                <a:latin typeface="Goudy Old Style"/>
              </a:rPr>
              <a:t>Fixed Format</a:t>
            </a:r>
            <a:endParaRPr b="0" lang="en-US" sz="2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These files have the text and images set in specific places, and they don't adjust with the size of the screen.</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Example: PDF</a:t>
            </a:r>
            <a:endParaRPr b="0" lang="en-US" sz="2400" spc="-1" strike="noStrike">
              <a:solidFill>
                <a:srgbClr val="2f2709"/>
              </a:solidFill>
              <a:latin typeface="Goudy Old Style"/>
            </a:endParaRPr>
          </a:p>
          <a:p>
            <a:pPr marL="228600" indent="-228240">
              <a:lnSpc>
                <a:spcPct val="100000"/>
              </a:lnSpc>
              <a:spcBef>
                <a:spcPts val="1001"/>
              </a:spcBef>
              <a:buClr>
                <a:srgbClr val="2f2709"/>
              </a:buClr>
              <a:buFont typeface="Arial"/>
              <a:buChar char="•"/>
            </a:pPr>
            <a:r>
              <a:rPr b="0" lang="en-US" sz="2800" spc="-1" strike="noStrike">
                <a:solidFill>
                  <a:srgbClr val="2f2709"/>
                </a:solidFill>
                <a:latin typeface="Goudy Old Style"/>
              </a:rPr>
              <a:t>Reflowable Format</a:t>
            </a:r>
            <a:endParaRPr b="0" lang="en-US" sz="28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These files allow the contents to wrap around as the font or screen size grows and shrinks.</a:t>
            </a:r>
            <a:endParaRPr b="0" lang="en-US" sz="2400" spc="-1" strike="noStrike">
              <a:solidFill>
                <a:srgbClr val="2f2709"/>
              </a:solidFill>
              <a:latin typeface="Goudy Old Style"/>
            </a:endParaRPr>
          </a:p>
          <a:p>
            <a:pPr lvl="1" marL="685800" indent="-228240">
              <a:lnSpc>
                <a:spcPct val="100000"/>
              </a:lnSpc>
              <a:spcBef>
                <a:spcPts val="499"/>
              </a:spcBef>
              <a:buClr>
                <a:srgbClr val="2f2709"/>
              </a:buClr>
              <a:buFont typeface="Arial"/>
              <a:buChar char="•"/>
            </a:pPr>
            <a:r>
              <a:rPr b="0" lang="en-US" sz="2400" spc="-1" strike="noStrike">
                <a:solidFill>
                  <a:srgbClr val="2f2709"/>
                </a:solidFill>
                <a:latin typeface="Goudy Old Style"/>
              </a:rPr>
              <a:t>MOBI files for Kindle and EPUB files for other eReader apps are reflowable.</a:t>
            </a:r>
            <a:endParaRPr b="0" lang="en-US" sz="2400" spc="-1" strike="noStrike">
              <a:solidFill>
                <a:srgbClr val="2f2709"/>
              </a:solidFill>
              <a:latin typeface="Goudy Old Style"/>
            </a:endParaRPr>
          </a:p>
          <a:p>
            <a:pPr>
              <a:lnSpc>
                <a:spcPct val="100000"/>
              </a:lnSpc>
              <a:spcBef>
                <a:spcPts val="1001"/>
              </a:spcBef>
            </a:pPr>
            <a:endParaRPr b="0" lang="en-US" sz="2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838080" y="365040"/>
            <a:ext cx="10515240" cy="1325160"/>
          </a:xfrm>
          <a:prstGeom prst="rect">
            <a:avLst/>
          </a:prstGeom>
          <a:noFill/>
          <a:ln>
            <a:noFill/>
          </a:ln>
        </p:spPr>
        <p:txBody>
          <a:bodyPr anchor="ctr">
            <a:noAutofit/>
          </a:bodyPr>
          <a:p>
            <a:pPr>
              <a:lnSpc>
                <a:spcPct val="90000"/>
              </a:lnSpc>
            </a:pPr>
            <a:r>
              <a:rPr b="0" lang="en-US" sz="4400" spc="-1" strike="noStrike">
                <a:solidFill>
                  <a:srgbClr val="f9f6f3"/>
                </a:solidFill>
                <a:latin typeface="Copperplate Gothic Light"/>
              </a:rPr>
              <a:t>Printing Terms: Methods</a:t>
            </a:r>
            <a:endParaRPr b="0" lang="en-US" sz="4400" spc="-1" strike="noStrike">
              <a:solidFill>
                <a:srgbClr val="2f2709"/>
              </a:solidFill>
              <a:latin typeface="Goudy Old Style"/>
            </a:endParaRPr>
          </a:p>
        </p:txBody>
      </p:sp>
      <p:sp>
        <p:nvSpPr>
          <p:cNvPr id="232" name="TextShape 2"/>
          <p:cNvSpPr txBox="1"/>
          <p:nvPr/>
        </p:nvSpPr>
        <p:spPr>
          <a:xfrm>
            <a:off x="838080" y="1825560"/>
            <a:ext cx="10515240" cy="4350960"/>
          </a:xfrm>
          <a:prstGeom prst="rect">
            <a:avLst/>
          </a:prstGeom>
          <a:noFill/>
          <a:ln>
            <a:noFill/>
          </a:ln>
        </p:spPr>
        <p:txBody>
          <a:bodyPr>
            <a:noAutofit/>
          </a:bodyPr>
          <a:p>
            <a:pPr marL="228600" indent="-228240">
              <a:lnSpc>
                <a:spcPct val="90000"/>
              </a:lnSpc>
              <a:spcBef>
                <a:spcPts val="1001"/>
              </a:spcBef>
              <a:buClr>
                <a:srgbClr val="2f2709"/>
              </a:buClr>
              <a:buFont typeface="Arial"/>
              <a:buChar char="•"/>
            </a:pPr>
            <a:r>
              <a:rPr b="0" lang="en-US" sz="2800" spc="-1" strike="noStrike">
                <a:solidFill>
                  <a:srgbClr val="2f2709"/>
                </a:solidFill>
                <a:latin typeface="Goudy Old Style"/>
              </a:rPr>
              <a:t>Offset Printing</a:t>
            </a:r>
            <a:endParaRPr b="0" lang="en-US" sz="28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Machines press inked aluminum plates to paper.</a:t>
            </a:r>
            <a:endParaRPr b="0" lang="en-US" sz="24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Video: </a:t>
            </a:r>
            <a:r>
              <a:rPr b="0" lang="en-US" sz="2400" spc="-1" strike="noStrike" u="sng">
                <a:solidFill>
                  <a:srgbClr val="30594b"/>
                </a:solidFill>
                <a:uFillTx/>
                <a:latin typeface="Goudy Old Style"/>
                <a:hlinkClick r:id="rId1"/>
              </a:rPr>
              <a:t>How Offset Printing Works </a:t>
            </a:r>
            <a:r>
              <a:rPr b="0" lang="en-US" sz="2400" spc="-1" strike="noStrike">
                <a:solidFill>
                  <a:srgbClr val="2f2709"/>
                </a:solidFill>
                <a:latin typeface="Goudy Old Style"/>
              </a:rPr>
              <a:t>(1:44)</a:t>
            </a:r>
            <a:endParaRPr b="0" lang="en-US" sz="2400" spc="-1" strike="noStrike">
              <a:solidFill>
                <a:srgbClr val="2f2709"/>
              </a:solidFill>
              <a:latin typeface="Goudy Old Style"/>
            </a:endParaRPr>
          </a:p>
          <a:p>
            <a:pPr marL="228600" indent="-228240">
              <a:lnSpc>
                <a:spcPct val="90000"/>
              </a:lnSpc>
              <a:spcBef>
                <a:spcPts val="1001"/>
              </a:spcBef>
              <a:buClr>
                <a:srgbClr val="2f2709"/>
              </a:buClr>
              <a:buFont typeface="Arial"/>
              <a:buChar char="•"/>
            </a:pPr>
            <a:r>
              <a:rPr b="0" lang="en-US" sz="2800" spc="-1" strike="noStrike">
                <a:solidFill>
                  <a:srgbClr val="2f2709"/>
                </a:solidFill>
                <a:latin typeface="Goudy Old Style"/>
              </a:rPr>
              <a:t>Print on Demand (POD)</a:t>
            </a:r>
            <a:endParaRPr b="0" lang="en-US" sz="28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Machines use digital inkjet or toner printing.</a:t>
            </a:r>
            <a:endParaRPr b="0" lang="en-US" sz="2400" spc="-1" strike="noStrike">
              <a:solidFill>
                <a:srgbClr val="2f2709"/>
              </a:solidFill>
              <a:latin typeface="Goudy Old Style"/>
            </a:endParaRPr>
          </a:p>
          <a:p>
            <a:pPr lvl="1" marL="685800" indent="-228240">
              <a:lnSpc>
                <a:spcPct val="90000"/>
              </a:lnSpc>
              <a:spcBef>
                <a:spcPts val="499"/>
              </a:spcBef>
              <a:buClr>
                <a:srgbClr val="2f2709"/>
              </a:buClr>
              <a:buFont typeface="Arial"/>
              <a:buChar char="•"/>
            </a:pPr>
            <a:r>
              <a:rPr b="0" lang="en-US" sz="2400" spc="-1" strike="noStrike">
                <a:solidFill>
                  <a:srgbClr val="2f2709"/>
                </a:solidFill>
                <a:latin typeface="Goudy Old Style"/>
              </a:rPr>
              <a:t>Cost per book is higher, but you can make a small number at a time.</a:t>
            </a:r>
            <a:endParaRPr b="0" lang="en-US" sz="2400" spc="-1" strike="noStrike">
              <a:solidFill>
                <a:srgbClr val="2f2709"/>
              </a:solidFill>
              <a:latin typeface="Goudy Old Style"/>
            </a:endParaRPr>
          </a:p>
        </p:txBody>
      </p:sp>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33333"/>
      </a:dk2>
      <a:lt2>
        <a:srgbClr val="ebe7e6"/>
      </a:lt2>
      <a:accent1>
        <a:srgbClr val="3c320c"/>
      </a:accent1>
      <a:accent2>
        <a:srgbClr val="386656"/>
      </a:accent2>
      <a:accent3>
        <a:srgbClr val="263748"/>
      </a:accent3>
      <a:accent4>
        <a:srgbClr val="827266"/>
      </a:accent4>
      <a:accent5>
        <a:srgbClr val="ae9a7e"/>
      </a:accent5>
      <a:accent6>
        <a:srgbClr val="a8a39e"/>
      </a:accent6>
      <a:hlink>
        <a:srgbClr val="30594b"/>
      </a:hlink>
      <a:folHlink>
        <a:srgbClr val="33333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33333"/>
      </a:dk2>
      <a:lt2>
        <a:srgbClr val="ebe7e6"/>
      </a:lt2>
      <a:accent1>
        <a:srgbClr val="3c320c"/>
      </a:accent1>
      <a:accent2>
        <a:srgbClr val="386656"/>
      </a:accent2>
      <a:accent3>
        <a:srgbClr val="263748"/>
      </a:accent3>
      <a:accent4>
        <a:srgbClr val="827266"/>
      </a:accent4>
      <a:accent5>
        <a:srgbClr val="ae9a7e"/>
      </a:accent5>
      <a:accent6>
        <a:srgbClr val="a8a39e"/>
      </a:accent6>
      <a:hlink>
        <a:srgbClr val="30594b"/>
      </a:hlink>
      <a:folHlink>
        <a:srgbClr val="33333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33333"/>
      </a:dk2>
      <a:lt2>
        <a:srgbClr val="ebe7e6"/>
      </a:lt2>
      <a:accent1>
        <a:srgbClr val="3c320c"/>
      </a:accent1>
      <a:accent2>
        <a:srgbClr val="386656"/>
      </a:accent2>
      <a:accent3>
        <a:srgbClr val="263748"/>
      </a:accent3>
      <a:accent4>
        <a:srgbClr val="827266"/>
      </a:accent4>
      <a:accent5>
        <a:srgbClr val="ae9a7e"/>
      </a:accent5>
      <a:accent6>
        <a:srgbClr val="a8a39e"/>
      </a:accent6>
      <a:hlink>
        <a:srgbClr val="30594b"/>
      </a:hlink>
      <a:folHlink>
        <a:srgbClr val="33333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33333"/>
      </a:dk2>
      <a:lt2>
        <a:srgbClr val="ebe7e6"/>
      </a:lt2>
      <a:accent1>
        <a:srgbClr val="3c320c"/>
      </a:accent1>
      <a:accent2>
        <a:srgbClr val="386656"/>
      </a:accent2>
      <a:accent3>
        <a:srgbClr val="263748"/>
      </a:accent3>
      <a:accent4>
        <a:srgbClr val="827266"/>
      </a:accent4>
      <a:accent5>
        <a:srgbClr val="ae9a7e"/>
      </a:accent5>
      <a:accent6>
        <a:srgbClr val="a8a39e"/>
      </a:accent6>
      <a:hlink>
        <a:srgbClr val="30594b"/>
      </a:hlink>
      <a:folHlink>
        <a:srgbClr val="33333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33333"/>
      </a:dk2>
      <a:lt2>
        <a:srgbClr val="ebe7e6"/>
      </a:lt2>
      <a:accent1>
        <a:srgbClr val="3c320c"/>
      </a:accent1>
      <a:accent2>
        <a:srgbClr val="386656"/>
      </a:accent2>
      <a:accent3>
        <a:srgbClr val="263748"/>
      </a:accent3>
      <a:accent4>
        <a:srgbClr val="827266"/>
      </a:accent4>
      <a:accent5>
        <a:srgbClr val="ae9a7e"/>
      </a:accent5>
      <a:accent6>
        <a:srgbClr val="a8a39e"/>
      </a:accent6>
      <a:hlink>
        <a:srgbClr val="30594b"/>
      </a:hlink>
      <a:folHlink>
        <a:srgbClr val="33333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164</TotalTime>
  <Application>LibreOffice/6.4.3.2$Windows_X86_64 LibreOffice_project/747b5d0ebf89f41c860ec2a39efd7cb15b54f2d8</Application>
  <Words>1093</Words>
  <Paragraphs>176</Paragraphs>
  <Company>College Campus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2019-10-01T23:01:37Z</dcterms:created>
  <dc:creator>Tamara Marnell</dc:creator>
  <dc:description/>
  <dc:language>en-US</dc:language>
  <cp:lastModifiedBy/>
  <dcterms:modified xsi:type="dcterms:W3CDTF">2021-10-19T21:05:04Z</dcterms:modified>
  <cp:revision>26</cp:revision>
  <dc:subject/>
  <dc:title>Self-Publishing Basics Lesson 1: Selecting a Self-Publishi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College Campus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ies>
</file>